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3"/>
  </p:notesMasterIdLst>
  <p:handoutMasterIdLst>
    <p:handoutMasterId r:id="rId14"/>
  </p:handoutMasterIdLst>
  <p:sldIdLst>
    <p:sldId id="332" r:id="rId2"/>
    <p:sldId id="333" r:id="rId3"/>
    <p:sldId id="335" r:id="rId4"/>
    <p:sldId id="350" r:id="rId5"/>
    <p:sldId id="351" r:id="rId6"/>
    <p:sldId id="345" r:id="rId7"/>
    <p:sldId id="353" r:id="rId8"/>
    <p:sldId id="356" r:id="rId9"/>
    <p:sldId id="354" r:id="rId10"/>
    <p:sldId id="355" r:id="rId11"/>
    <p:sldId id="349" r:id="rId12"/>
  </p:sldIdLst>
  <p:sldSz cx="9144000" cy="6858000" type="screen4x3"/>
  <p:notesSz cx="6858000" cy="9947275"/>
  <p:custDataLst>
    <p:tags r:id="rId15"/>
  </p:custDataLst>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44464"/>
    <a:srgbClr val="FF9933"/>
    <a:srgbClr val="FFFFCC"/>
    <a:srgbClr val="009ED6"/>
    <a:srgbClr val="91D060"/>
    <a:srgbClr val="042558"/>
    <a:srgbClr val="343A65"/>
    <a:srgbClr val="9E2019"/>
    <a:srgbClr val="1A24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64" autoAdjust="0"/>
    <p:restoredTop sz="88435" autoAdjust="0"/>
  </p:normalViewPr>
  <p:slideViewPr>
    <p:cSldViewPr snapToGrid="0" showGuides="1">
      <p:cViewPr varScale="1">
        <p:scale>
          <a:sx n="108" d="100"/>
          <a:sy n="108" d="100"/>
        </p:scale>
        <p:origin x="2160" y="19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5"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20CA8340-7246-9A4C-A46C-AC46B594E468}" type="datetimeFigureOut">
              <a:rPr lang="nl-NL"/>
              <a:pPr/>
              <a:t>08-02-2023</a:t>
            </a:fld>
            <a:endParaRPr lang="nl-NL"/>
          </a:p>
        </p:txBody>
      </p:sp>
      <p:sp>
        <p:nvSpPr>
          <p:cNvPr id="49156" name="Rectangle 4"/>
          <p:cNvSpPr>
            <a:spLocks noGrp="1" noChangeArrowheads="1"/>
          </p:cNvSpPr>
          <p:nvPr>
            <p:ph type="ftr" sz="quarter" idx="2"/>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7" name="Rectangle 5"/>
          <p:cNvSpPr>
            <a:spLocks noGrp="1" noChangeArrowheads="1"/>
          </p:cNvSpPr>
          <p:nvPr>
            <p:ph type="sldNum" sz="quarter" idx="3"/>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E833338-699A-6340-8EF8-0D2FFDEC8A9C}" type="slidenum">
              <a:rPr lang="nl-NL"/>
              <a:pPr/>
              <a:t>‹#›</a:t>
            </a:fld>
            <a:endParaRPr lang="nl-NL"/>
          </a:p>
        </p:txBody>
      </p:sp>
    </p:spTree>
    <p:extLst>
      <p:ext uri="{BB962C8B-B14F-4D97-AF65-F5344CB8AC3E}">
        <p14:creationId xmlns:p14="http://schemas.microsoft.com/office/powerpoint/2010/main" val="4729694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EDF883C0-2B72-A940-80AB-D16C3F7424FD}" type="datetimeFigureOut">
              <a:rPr lang="nl-NL"/>
              <a:pPr/>
              <a:t>08-02-2023</a:t>
            </a:fld>
            <a:endParaRPr lang="nl-NL"/>
          </a:p>
        </p:txBody>
      </p:sp>
      <p:sp>
        <p:nvSpPr>
          <p:cNvPr id="18436"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18437" name="Rectangle 5"/>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18438" name="Rectangle 6"/>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9" name="Rectangle 7"/>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788EF4B-C224-2F45-86F1-A9EBE9120ACD}" type="slidenum">
              <a:rPr lang="nl-NL"/>
              <a:pPr/>
              <a:t>‹#›</a:t>
            </a:fld>
            <a:endParaRPr lang="nl-NL"/>
          </a:p>
        </p:txBody>
      </p:sp>
    </p:spTree>
    <p:extLst>
      <p:ext uri="{BB962C8B-B14F-4D97-AF65-F5344CB8AC3E}">
        <p14:creationId xmlns:p14="http://schemas.microsoft.com/office/powerpoint/2010/main" val="23255857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a:t>
            </a:fld>
            <a:endParaRPr lang="nl-NL"/>
          </a:p>
        </p:txBody>
      </p:sp>
    </p:spTree>
    <p:extLst>
      <p:ext uri="{BB962C8B-B14F-4D97-AF65-F5344CB8AC3E}">
        <p14:creationId xmlns:p14="http://schemas.microsoft.com/office/powerpoint/2010/main" val="56215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11</a:t>
            </a:fld>
            <a:endParaRPr lang="nl-NL"/>
          </a:p>
        </p:txBody>
      </p:sp>
    </p:spTree>
    <p:extLst>
      <p:ext uri="{BB962C8B-B14F-4D97-AF65-F5344CB8AC3E}">
        <p14:creationId xmlns:p14="http://schemas.microsoft.com/office/powerpoint/2010/main" val="8089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3</a:t>
            </a:fld>
            <a:endParaRPr lang="nl-NL"/>
          </a:p>
        </p:txBody>
      </p:sp>
    </p:spTree>
    <p:extLst>
      <p:ext uri="{BB962C8B-B14F-4D97-AF65-F5344CB8AC3E}">
        <p14:creationId xmlns:p14="http://schemas.microsoft.com/office/powerpoint/2010/main" val="190490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4</a:t>
            </a:fld>
            <a:endParaRPr lang="nl-NL"/>
          </a:p>
        </p:txBody>
      </p:sp>
    </p:spTree>
    <p:extLst>
      <p:ext uri="{BB962C8B-B14F-4D97-AF65-F5344CB8AC3E}">
        <p14:creationId xmlns:p14="http://schemas.microsoft.com/office/powerpoint/2010/main" val="300954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5</a:t>
            </a:fld>
            <a:endParaRPr lang="nl-NL"/>
          </a:p>
        </p:txBody>
      </p:sp>
    </p:spTree>
    <p:extLst>
      <p:ext uri="{BB962C8B-B14F-4D97-AF65-F5344CB8AC3E}">
        <p14:creationId xmlns:p14="http://schemas.microsoft.com/office/powerpoint/2010/main" val="1987021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6</a:t>
            </a:fld>
            <a:endParaRPr lang="nl-NL"/>
          </a:p>
        </p:txBody>
      </p:sp>
    </p:spTree>
    <p:extLst>
      <p:ext uri="{BB962C8B-B14F-4D97-AF65-F5344CB8AC3E}">
        <p14:creationId xmlns:p14="http://schemas.microsoft.com/office/powerpoint/2010/main" val="81656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7</a:t>
            </a:fld>
            <a:endParaRPr lang="nl-NL"/>
          </a:p>
        </p:txBody>
      </p:sp>
    </p:spTree>
    <p:extLst>
      <p:ext uri="{BB962C8B-B14F-4D97-AF65-F5344CB8AC3E}">
        <p14:creationId xmlns:p14="http://schemas.microsoft.com/office/powerpoint/2010/main" val="4022973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8</a:t>
            </a:fld>
            <a:endParaRPr lang="nl-NL"/>
          </a:p>
        </p:txBody>
      </p:sp>
    </p:spTree>
    <p:extLst>
      <p:ext uri="{BB962C8B-B14F-4D97-AF65-F5344CB8AC3E}">
        <p14:creationId xmlns:p14="http://schemas.microsoft.com/office/powerpoint/2010/main" val="49473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9</a:t>
            </a:fld>
            <a:endParaRPr lang="nl-NL"/>
          </a:p>
        </p:txBody>
      </p:sp>
    </p:spTree>
    <p:extLst>
      <p:ext uri="{BB962C8B-B14F-4D97-AF65-F5344CB8AC3E}">
        <p14:creationId xmlns:p14="http://schemas.microsoft.com/office/powerpoint/2010/main" val="3707292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10</a:t>
            </a:fld>
            <a:endParaRPr lang="nl-NL"/>
          </a:p>
        </p:txBody>
      </p:sp>
    </p:spTree>
    <p:extLst>
      <p:ext uri="{BB962C8B-B14F-4D97-AF65-F5344CB8AC3E}">
        <p14:creationId xmlns:p14="http://schemas.microsoft.com/office/powerpoint/2010/main" val="16447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solidFill>
                  <a:srgbClr val="FFFFFF"/>
                </a:solidFill>
              </a:defRPr>
            </a:lvl1pPr>
          </a:lstStyle>
          <a:p>
            <a:r>
              <a:rPr lang="en-US"/>
              <a:t>Click to edit Master title style</a:t>
            </a:r>
            <a:endParaRPr lang="fr-CA" dirty="0"/>
          </a:p>
        </p:txBody>
      </p:sp>
      <p:sp>
        <p:nvSpPr>
          <p:cNvPr id="4" name="Text Placeholder 2"/>
          <p:cNvSpPr>
            <a:spLocks noGrp="1"/>
          </p:cNvSpPr>
          <p:nvPr>
            <p:ph idx="1"/>
          </p:nvPr>
        </p:nvSpPr>
        <p:spPr bwMode="auto">
          <a:xfrm>
            <a:off x="822722" y="1846264"/>
            <a:ext cx="7543800" cy="4022725"/>
          </a:xfrm>
          <a:prstGeom prst="rect">
            <a:avLst/>
          </a:prstGeom>
          <a:noFill/>
          <a:ln w="9525">
            <a:noFill/>
            <a:miter lim="800000"/>
            <a:headEnd/>
            <a:tailEnd/>
          </a:ln>
        </p:spPr>
        <p:txBody>
          <a:bodyPr/>
          <a:lstStyle>
            <a:lvl1pPr algn="l" rtl="0" eaLnBrk="0" fontAlgn="base" hangingPunct="0">
              <a:lnSpc>
                <a:spcPct val="90000"/>
              </a:lnSpc>
              <a:buClr>
                <a:schemeClr val="accent1"/>
              </a:buClr>
              <a:buFont typeface="Arial"/>
              <a:buChar char="•"/>
              <a:defRPr lang="en-US" sz="1500" b="0" kern="1200" dirty="0">
                <a:solidFill>
                  <a:srgbClr val="404040"/>
                </a:solidFill>
                <a:latin typeface="Open Sans"/>
                <a:ea typeface="ＭＳ Ｐゴシック" charset="-128"/>
                <a:cs typeface="Open Sans"/>
              </a:defRPr>
            </a:lvl1pPr>
            <a:lvl2pPr algn="l" rtl="0" eaLnBrk="0" fontAlgn="base" hangingPunct="0">
              <a:lnSpc>
                <a:spcPct val="90000"/>
              </a:lnSpc>
              <a:buClr>
                <a:schemeClr val="accent1"/>
              </a:buClr>
              <a:buFont typeface="Arial"/>
              <a:buChar char="•"/>
              <a:defRPr lang="en-US" sz="1350" b="0" kern="1200" dirty="0">
                <a:solidFill>
                  <a:srgbClr val="404040"/>
                </a:solidFill>
                <a:latin typeface="Open Sans"/>
                <a:ea typeface="ＭＳ Ｐゴシック" charset="-128"/>
                <a:cs typeface="Open Sans"/>
              </a:defRPr>
            </a:lvl2pPr>
            <a:lvl3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3pPr>
            <a:lvl4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4pPr>
            <a:lvl5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Footer Placeholder 4">
            <a:extLst>
              <a:ext uri="{FF2B5EF4-FFF2-40B4-BE49-F238E27FC236}">
                <a16:creationId xmlns:a16="http://schemas.microsoft.com/office/drawing/2014/main" id="{C30A5A3A-1795-4E12-98A5-4B20BAEA4A5B}"/>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422410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293D3F-D845-417F-BEB0-DC19CC169E07}"/>
              </a:ext>
            </a:extLst>
          </p:cNvPr>
          <p:cNvSpPr/>
          <p:nvPr/>
        </p:nvSpPr>
        <p:spPr>
          <a:xfrm>
            <a:off x="0" y="6334125"/>
            <a:ext cx="9141619" cy="63500"/>
          </a:xfrm>
          <a:prstGeom prst="rect">
            <a:avLst/>
          </a:prstGeom>
          <a:solidFill>
            <a:srgbClr val="EE6600"/>
          </a:solidFill>
          <a:ln>
            <a:solidFill>
              <a:srgbClr val="EB4F05"/>
            </a:solidFill>
          </a:ln>
        </p:spPr>
        <p:style>
          <a:lnRef idx="2">
            <a:schemeClr val="accent1">
              <a:shade val="50000"/>
            </a:schemeClr>
          </a:lnRef>
          <a:fillRef idx="1">
            <a:schemeClr val="accent1"/>
          </a:fillRef>
          <a:effectRef idx="0">
            <a:schemeClr val="accent1"/>
          </a:effectRef>
          <a:fontRef idx="minor">
            <a:schemeClr val="lt1"/>
          </a:fontRef>
        </p:style>
      </p:sp>
      <p:cxnSp>
        <p:nvCxnSpPr>
          <p:cNvPr id="3" name="Straight Connector 2">
            <a:extLst>
              <a:ext uri="{FF2B5EF4-FFF2-40B4-BE49-F238E27FC236}">
                <a16:creationId xmlns:a16="http://schemas.microsoft.com/office/drawing/2014/main" id="{DFEC03A1-8C9F-4924-A815-6FC5B5BCFC11}"/>
              </a:ext>
            </a:extLst>
          </p:cNvPr>
          <p:cNvCxnSpPr/>
          <p:nvPr/>
        </p:nvCxnSpPr>
        <p:spPr>
          <a:xfrm>
            <a:off x="463154" y="749300"/>
            <a:ext cx="8217694" cy="0"/>
          </a:xfrm>
          <a:prstGeom prst="line">
            <a:avLst/>
          </a:prstGeom>
          <a:ln>
            <a:solidFill>
              <a:srgbClr val="EB4F05"/>
            </a:solidFill>
          </a:ln>
        </p:spPr>
        <p:style>
          <a:lnRef idx="1">
            <a:schemeClr val="accent1"/>
          </a:lnRef>
          <a:fillRef idx="0">
            <a:schemeClr val="accent1"/>
          </a:fillRef>
          <a:effectRef idx="0">
            <a:schemeClr val="accent1"/>
          </a:effectRef>
          <a:fontRef idx="minor">
            <a:schemeClr val="tx1"/>
          </a:fontRef>
        </p:style>
      </p:cxnSp>
      <p:pic>
        <p:nvPicPr>
          <p:cNvPr id="4" name="Picture 12" descr="rs-logo@4x.png">
            <a:extLst>
              <a:ext uri="{FF2B5EF4-FFF2-40B4-BE49-F238E27FC236}">
                <a16:creationId xmlns:a16="http://schemas.microsoft.com/office/drawing/2014/main" id="{647FB3E4-052D-4987-92B4-FD23BD1138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6292" y="5426076"/>
            <a:ext cx="237291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3">
            <a:extLst>
              <a:ext uri="{FF2B5EF4-FFF2-40B4-BE49-F238E27FC236}">
                <a16:creationId xmlns:a16="http://schemas.microsoft.com/office/drawing/2014/main" id="{D1C66A7C-0A60-4EF1-BEF9-17EF259D11A5}"/>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1372919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2" descr="rs-logo@4x.png">
            <a:extLst>
              <a:ext uri="{FF2B5EF4-FFF2-40B4-BE49-F238E27FC236}">
                <a16:creationId xmlns:a16="http://schemas.microsoft.com/office/drawing/2014/main" id="{FA85244C-E7DD-4ED7-8557-B105E4BF02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00825" y="58039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3">
            <a:extLst>
              <a:ext uri="{FF2B5EF4-FFF2-40B4-BE49-F238E27FC236}">
                <a16:creationId xmlns:a16="http://schemas.microsoft.com/office/drawing/2014/main" id="{F76DAEB6-52A4-446F-A015-F09FC57BC82A}"/>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392765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bold title top short conten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4310" y="2288853"/>
            <a:ext cx="3995683" cy="1362075"/>
          </a:xfrm>
        </p:spPr>
        <p:txBody>
          <a:bodyPr anchor="b"/>
          <a:lstStyle>
            <a:lvl1pPr algn="l">
              <a:defRPr sz="2800" b="1" cap="none">
                <a:solidFill>
                  <a:schemeClr val="accent3"/>
                </a:solidFill>
                <a:latin typeface="Lucida Sans" pitchFamily="34" charset="0"/>
              </a:defRPr>
            </a:lvl1pPr>
          </a:lstStyle>
          <a:p>
            <a:r>
              <a:rPr lang="en-US" dirty="0"/>
              <a:t>Click to edit master title style</a:t>
            </a:r>
            <a:endParaRPr lang="sv-SE" dirty="0"/>
          </a:p>
        </p:txBody>
      </p:sp>
      <p:sp>
        <p:nvSpPr>
          <p:cNvPr id="3" name="Platshållare för text 2"/>
          <p:cNvSpPr>
            <a:spLocks noGrp="1"/>
          </p:cNvSpPr>
          <p:nvPr>
            <p:ph type="body" idx="1"/>
          </p:nvPr>
        </p:nvSpPr>
        <p:spPr>
          <a:xfrm>
            <a:off x="539552" y="3801021"/>
            <a:ext cx="3959407" cy="1500187"/>
          </a:xfrm>
        </p:spPr>
        <p:txBody>
          <a:bodyPr anchor="t"/>
          <a:lstStyle>
            <a:lvl1pPr marL="0" indent="0">
              <a:buNone/>
              <a:defRPr sz="2000">
                <a:solidFill>
                  <a:srgbClr val="534DC1"/>
                </a:solidFill>
                <a:latin typeface="Lucida San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4"/>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160687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lvl1pPr>
              <a:defRPr>
                <a:latin typeface="Lucida Sans" pitchFamily="34" charset="0"/>
              </a:defRPr>
            </a:lvl1pPr>
            <a:lvl2pPr>
              <a:defRPr>
                <a:latin typeface="Lucida Sans" pitchFamily="34" charset="0"/>
              </a:defRPr>
            </a:lvl2pPr>
            <a:lvl3pPr>
              <a:defRPr>
                <a:latin typeface="Lucida Sans" pitchFamily="34" charset="0"/>
              </a:defRPr>
            </a:lvl3pPr>
            <a:lvl4pPr>
              <a:defRPr>
                <a:latin typeface="Lucida Sans" pitchFamily="34" charset="0"/>
              </a:defRPr>
            </a:lvl4pPr>
            <a:lvl5pPr>
              <a:defRPr>
                <a:latin typeface="Lucida San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Title 5"/>
          <p:cNvSpPr>
            <a:spLocks noGrp="1"/>
          </p:cNvSpPr>
          <p:nvPr>
            <p:ph type="title"/>
          </p:nvPr>
        </p:nvSpPr>
        <p:spPr/>
        <p:txBody>
          <a:bodyPr/>
          <a:lstStyle>
            <a:lvl1pPr>
              <a:defRPr>
                <a:latin typeface="Lucida Sans" pitchFamily="34" charset="0"/>
              </a:defRPr>
            </a:lvl1pPr>
          </a:lstStyle>
          <a:p>
            <a:r>
              <a:rPr lang="en-US" dirty="0"/>
              <a:t>Click to edit Master title style</a:t>
            </a:r>
            <a:endParaRPr lang="nl-NL" dirty="0"/>
          </a:p>
        </p:txBody>
      </p:sp>
      <p:sp>
        <p:nvSpPr>
          <p:cNvPr id="4" name="Slide Number Placeholder 3"/>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49563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059A8-5B21-4606-BC67-4FD5C94DCA7B}"/>
              </a:ext>
            </a:extLst>
          </p:cNvPr>
          <p:cNvSpPr>
            <a:spLocks noGrp="1"/>
          </p:cNvSpPr>
          <p:nvPr>
            <p:ph type="title"/>
          </p:nvPr>
        </p:nvSpPr>
        <p:spPr>
          <a:xfrm>
            <a:off x="822722" y="287339"/>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B04F3E78-4BCE-4B5E-AD67-710708B9153C}"/>
              </a:ext>
            </a:extLst>
          </p:cNvPr>
          <p:cNvSpPr>
            <a:spLocks noGrp="1"/>
          </p:cNvSpPr>
          <p:nvPr>
            <p:ph type="body" idx="1"/>
          </p:nvPr>
        </p:nvSpPr>
        <p:spPr bwMode="auto">
          <a:xfrm>
            <a:off x="822722" y="1846264"/>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66614B5E-EBE4-4F1F-83CA-22EB1547712C}"/>
              </a:ext>
            </a:extLst>
          </p:cNvPr>
          <p:cNvSpPr>
            <a:spLocks noGrp="1"/>
          </p:cNvSpPr>
          <p:nvPr>
            <p:ph type="ftr" sz="quarter" idx="3"/>
          </p:nvPr>
        </p:nvSpPr>
        <p:spPr>
          <a:xfrm>
            <a:off x="2764632" y="6459539"/>
            <a:ext cx="3617119" cy="365125"/>
          </a:xfrm>
          <a:prstGeom prst="rect">
            <a:avLst/>
          </a:prstGeom>
        </p:spPr>
        <p:txBody>
          <a:bodyPr vert="horz" wrap="square" lIns="91440" tIns="45720" rIns="91440" bIns="45720" numCol="1" anchor="ctr" anchorCtr="0" compatLnSpc="1">
            <a:prstTxWarp prst="textNoShape">
              <a:avLst/>
            </a:prstTxWarp>
          </a:bodyPr>
          <a:lstStyle>
            <a:lvl1pPr algn="ctr">
              <a:defRPr sz="675">
                <a:solidFill>
                  <a:srgbClr val="7F7F7F"/>
                </a:solidFill>
                <a:latin typeface="Open Sans" panose="020B0606030504020204" pitchFamily="34" charset="0"/>
                <a:cs typeface="Open Sans" panose="020B0606030504020204" pitchFamily="34" charset="0"/>
              </a:defRPr>
            </a:lvl1pPr>
          </a:lstStyle>
          <a:p>
            <a:r>
              <a:rPr lang="en-US" altLang="en-US"/>
              <a:t>CONFIDENTIAL | READSPEAKER</a:t>
            </a:r>
          </a:p>
          <a:p>
            <a:endParaRPr lang="en-US" altLang="en-US"/>
          </a:p>
        </p:txBody>
      </p:sp>
      <p:sp>
        <p:nvSpPr>
          <p:cNvPr id="11" name="Rectangle 10">
            <a:extLst>
              <a:ext uri="{FF2B5EF4-FFF2-40B4-BE49-F238E27FC236}">
                <a16:creationId xmlns:a16="http://schemas.microsoft.com/office/drawing/2014/main" id="{BB31D831-39D3-4F36-9777-04183887F1B3}"/>
              </a:ext>
            </a:extLst>
          </p:cNvPr>
          <p:cNvSpPr/>
          <p:nvPr/>
        </p:nvSpPr>
        <p:spPr>
          <a:xfrm>
            <a:off x="0" y="0"/>
            <a:ext cx="9144000" cy="736600"/>
          </a:xfrm>
          <a:prstGeom prst="rect">
            <a:avLst/>
          </a:prstGeom>
          <a:solidFill>
            <a:srgbClr val="34335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350"/>
          </a:p>
        </p:txBody>
      </p:sp>
      <p:pic>
        <p:nvPicPr>
          <p:cNvPr id="1030" name="Picture 5" descr="rs-logo@4x.png">
            <a:extLst>
              <a:ext uri="{FF2B5EF4-FFF2-40B4-BE49-F238E27FC236}">
                <a16:creationId xmlns:a16="http://schemas.microsoft.com/office/drawing/2014/main" id="{4A9669A7-762E-4E06-B807-0F5F06CEE58A}"/>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50806" y="56896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030C453-C632-490B-852C-148E45C0FD8C}"/>
              </a:ext>
            </a:extLst>
          </p:cNvPr>
          <p:cNvSpPr/>
          <p:nvPr userDrawn="1"/>
        </p:nvSpPr>
        <p:spPr>
          <a:xfrm>
            <a:off x="0" y="70556"/>
            <a:ext cx="9142413" cy="578556"/>
          </a:xfrm>
          <a:prstGeom prst="rect">
            <a:avLst/>
          </a:prstGeom>
          <a:solidFill>
            <a:srgbClr val="2525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Screen Shot 2014-09-02 at 8.25.24 AM.png">
            <a:extLst>
              <a:ext uri="{FF2B5EF4-FFF2-40B4-BE49-F238E27FC236}">
                <a16:creationId xmlns:a16="http://schemas.microsoft.com/office/drawing/2014/main" id="{9797DEC7-1B48-47C6-B229-2DB0842CFB2A}"/>
              </a:ext>
            </a:extLst>
          </p:cNvPr>
          <p:cNvPicPr>
            <a:picLocks noChangeAspect="1"/>
          </p:cNvPicPr>
          <p:nvPr userDrawn="1"/>
        </p:nvPicPr>
        <p:blipFill rotWithShape="1">
          <a:blip r:embed="rId8" cstate="email">
            <a:extLst>
              <a:ext uri="{28A0092B-C50C-407E-A947-70E740481C1C}">
                <a14:useLocalDpi xmlns:a14="http://schemas.microsoft.com/office/drawing/2010/main" val="0"/>
              </a:ext>
            </a:extLst>
          </a:blip>
          <a:srcRect b="98161"/>
          <a:stretch/>
        </p:blipFill>
        <p:spPr>
          <a:xfrm>
            <a:off x="-1788" y="-14111"/>
            <a:ext cx="9144000" cy="87359"/>
          </a:xfrm>
          <a:prstGeom prst="rect">
            <a:avLst/>
          </a:prstGeom>
        </p:spPr>
      </p:pic>
      <p:pic>
        <p:nvPicPr>
          <p:cNvPr id="9" name="Picture 8" descr="ReadSpeaker - Pioneering Voice Technology.">
            <a:extLst>
              <a:ext uri="{FF2B5EF4-FFF2-40B4-BE49-F238E27FC236}">
                <a16:creationId xmlns:a16="http://schemas.microsoft.com/office/drawing/2014/main" id="{774CFE94-65B1-4AAD-BA4F-95C5D5E367C0}"/>
              </a:ext>
            </a:extLst>
          </p:cNvPr>
          <p:cNvPicPr>
            <a:picLocks noChangeAspect="1"/>
          </p:cNvPicPr>
          <p:nvPr userDrawn="1"/>
        </p:nvPicPr>
        <p:blipFill>
          <a:blip r:embed="rId9" cstate="email">
            <a:extLst>
              <a:ext uri="{28A0092B-C50C-407E-A947-70E740481C1C}">
                <a14:useLocalDpi xmlns:a14="http://schemas.microsoft.com/office/drawing/2010/main" val="0"/>
              </a:ext>
            </a:extLst>
          </a:blip>
          <a:stretch>
            <a:fillRect/>
          </a:stretch>
        </p:blipFill>
        <p:spPr>
          <a:xfrm>
            <a:off x="364432" y="6238289"/>
            <a:ext cx="2439469" cy="483186"/>
          </a:xfrm>
          <a:prstGeom prst="rect">
            <a:avLst/>
          </a:prstGeom>
        </p:spPr>
      </p:pic>
    </p:spTree>
    <p:extLst>
      <p:ext uri="{BB962C8B-B14F-4D97-AF65-F5344CB8AC3E}">
        <p14:creationId xmlns:p14="http://schemas.microsoft.com/office/powerpoint/2010/main" val="37543939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hf sldNum="0" hdr="0" ftr="0" dt="0"/>
  <p:txStyles>
    <p:titleStyle>
      <a:lvl1pPr algn="l" rtl="0" eaLnBrk="1" fontAlgn="base" hangingPunct="1">
        <a:lnSpc>
          <a:spcPct val="85000"/>
        </a:lnSpc>
        <a:spcBef>
          <a:spcPct val="0"/>
        </a:spcBef>
        <a:spcAft>
          <a:spcPct val="0"/>
        </a:spcAft>
        <a:defRPr sz="3600" b="1" kern="1200" spc="-38">
          <a:solidFill>
            <a:srgbClr val="404040"/>
          </a:solidFill>
          <a:latin typeface="Open Sans"/>
          <a:ea typeface="ＭＳ Ｐゴシック" charset="-128"/>
          <a:cs typeface="Open Sans"/>
        </a:defRPr>
      </a:lvl1pPr>
      <a:lvl2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2pPr>
      <a:lvl3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3pPr>
      <a:lvl4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4pPr>
      <a:lvl5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5pPr>
      <a:lvl6pPr marL="3429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6pPr>
      <a:lvl7pPr marL="6858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7pPr>
      <a:lvl8pPr marL="10287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8pPr>
      <a:lvl9pPr marL="13716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9pPr>
    </p:titleStyle>
    <p:bodyStyle>
      <a:lvl1pPr marL="67866" indent="-67866" algn="l" rtl="0" eaLnBrk="1" fontAlgn="base"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404040"/>
          </a:solidFill>
          <a:latin typeface="Open Sans"/>
          <a:ea typeface="ＭＳ Ｐゴシック" charset="-128"/>
          <a:cs typeface="Open Sans"/>
        </a:defRPr>
      </a:lvl1pPr>
      <a:lvl2pPr marL="286941"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kern="1200">
          <a:solidFill>
            <a:srgbClr val="404040"/>
          </a:solidFill>
          <a:latin typeface="Open Sans"/>
          <a:ea typeface="ＭＳ Ｐゴシック" charset="-128"/>
          <a:cs typeface="Open Sans"/>
        </a:defRPr>
      </a:lvl2pPr>
      <a:lvl3pPr marL="425054"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3pPr>
      <a:lvl4pPr marL="561975"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4pPr>
      <a:lvl5pPr marL="698897"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1470025" y="962639"/>
            <a:ext cx="6203950" cy="1463675"/>
          </a:xfrm>
        </p:spPr>
        <p:txBody>
          <a:bodyPr/>
          <a:lstStyle/>
          <a:p>
            <a:r>
              <a:rPr lang="en-US" sz="4000" dirty="0">
                <a:solidFill>
                  <a:srgbClr val="444464"/>
                </a:solidFill>
                <a:latin typeface="Open Sans" panose="020B0606030504020204" pitchFamily="34" charset="0"/>
                <a:ea typeface="Open Sans" panose="020B0606030504020204" pitchFamily="34" charset="0"/>
                <a:cs typeface="Open Sans" panose="020B0606030504020204" pitchFamily="34" charset="0"/>
              </a:rPr>
              <a:t>Make Your Content Talk</a:t>
            </a:r>
          </a:p>
        </p:txBody>
      </p:sp>
      <p:sp>
        <p:nvSpPr>
          <p:cNvPr id="4" name="Tijdelijke aanduiding voor tekst 3"/>
          <p:cNvSpPr>
            <a:spLocks noGrp="1"/>
          </p:cNvSpPr>
          <p:nvPr>
            <p:ph type="body" idx="4294967295"/>
          </p:nvPr>
        </p:nvSpPr>
        <p:spPr>
          <a:xfrm>
            <a:off x="385762" y="3647768"/>
            <a:ext cx="8372475" cy="783919"/>
          </a:xfrm>
        </p:spPr>
        <p:txBody>
          <a:bodyPr/>
          <a:lstStyle/>
          <a:p>
            <a:pPr marL="0" indent="0">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ReadSpeaker text-to-speech solutions give a voice to your learning management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02075" y="129780"/>
            <a:ext cx="8607425"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(4)</a:t>
            </a:r>
          </a:p>
        </p:txBody>
      </p:sp>
      <p:sp>
        <p:nvSpPr>
          <p:cNvPr id="10" name="Espace réservé du contenu 6">
            <a:extLst>
              <a:ext uri="{FF2B5EF4-FFF2-40B4-BE49-F238E27FC236}">
                <a16:creationId xmlns:a16="http://schemas.microsoft.com/office/drawing/2014/main" id="{4A7A9883-1B15-46E7-8D92-B46E7B04A5DC}"/>
              </a:ext>
            </a:extLst>
          </p:cNvPr>
          <p:cNvSpPr txBox="1">
            <a:spLocks/>
          </p:cNvSpPr>
          <p:nvPr/>
        </p:nvSpPr>
        <p:spPr bwMode="auto">
          <a:xfrm>
            <a:off x="326864" y="812782"/>
            <a:ext cx="8420869" cy="26698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Aft>
                <a:spcPts val="1200"/>
              </a:spcAft>
              <a:buFont typeface="Wingdings" charset="2"/>
              <a:buNone/>
            </a:pPr>
            <a:r>
              <a:rPr lang="en-US" b="1" i="1" kern="0" dirty="0">
                <a:latin typeface="Open Sans" panose="020B0606030504020204" pitchFamily="34" charset="0"/>
                <a:ea typeface="Open Sans" panose="020B0606030504020204" pitchFamily="34" charset="0"/>
                <a:cs typeface="Open Sans" panose="020B0606030504020204" pitchFamily="34" charset="0"/>
              </a:rPr>
              <a:t>How does it work?</a:t>
            </a:r>
            <a:endParaRPr lang="en-US" b="1" i="1" kern="1200" dirty="0">
              <a:latin typeface="Open Sans" panose="020B0606030504020204" pitchFamily="34" charset="0"/>
              <a:ea typeface="Open Sans" panose="020B0606030504020204" pitchFamily="34" charset="0"/>
              <a:cs typeface="Open Sans" panose="020B0606030504020204" pitchFamily="34" charset="0"/>
            </a:endParaRPr>
          </a:p>
          <a:p>
            <a:pPr marL="0" indent="0">
              <a:spcAft>
                <a:spcPts val="1200"/>
              </a:spcAft>
              <a:buFont typeface="Wingdings" charset="2"/>
              <a:buNone/>
            </a:pPr>
            <a:r>
              <a:rPr lang="en-US" b="1" i="1" kern="1200" dirty="0">
                <a:latin typeface="Open Sans" panose="020B0606030504020204" pitchFamily="34" charset="0"/>
                <a:ea typeface="Open Sans" panose="020B0606030504020204" pitchFamily="34" charset="0"/>
                <a:cs typeface="Open Sans" panose="020B0606030504020204" pitchFamily="34" charset="0"/>
              </a:rPr>
              <a:t>To listen to selected text:</a:t>
            </a:r>
          </a:p>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You can select a part of the text to listen to, and then press the pop-up Listen button that appears next to the mouse pointer or click on Listen on the webReader player. </a:t>
            </a:r>
          </a:p>
        </p:txBody>
      </p:sp>
      <p:sp>
        <p:nvSpPr>
          <p:cNvPr id="14" name="Espace réservé du contenu 6">
            <a:extLst>
              <a:ext uri="{FF2B5EF4-FFF2-40B4-BE49-F238E27FC236}">
                <a16:creationId xmlns:a16="http://schemas.microsoft.com/office/drawing/2014/main" id="{AF9617B4-70C1-47FA-A4FD-4E9BCDB5E957}"/>
              </a:ext>
            </a:extLst>
          </p:cNvPr>
          <p:cNvSpPr txBox="1">
            <a:spLocks/>
          </p:cNvSpPr>
          <p:nvPr/>
        </p:nvSpPr>
        <p:spPr bwMode="auto">
          <a:xfrm>
            <a:off x="326863" y="3876468"/>
            <a:ext cx="3424512"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Pop-up commands:</a:t>
            </a:r>
          </a:p>
        </p:txBody>
      </p:sp>
      <p:pic>
        <p:nvPicPr>
          <p:cNvPr id="11" name="Picture 10" descr="The pop-up command panel has listen, dictionary and translation on it.">
            <a:extLst>
              <a:ext uri="{FF2B5EF4-FFF2-40B4-BE49-F238E27FC236}">
                <a16:creationId xmlns:a16="http://schemas.microsoft.com/office/drawing/2014/main" id="{76F9D6EE-3F82-4A94-916C-459F02CEF3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376" y="3561007"/>
            <a:ext cx="1276528" cy="952633"/>
          </a:xfrm>
          <a:prstGeom prst="rect">
            <a:avLst/>
          </a:prstGeom>
        </p:spPr>
      </p:pic>
      <p:sp>
        <p:nvSpPr>
          <p:cNvPr id="8" name="Espace réservé du contenu 6">
            <a:extLst>
              <a:ext uri="{FF2B5EF4-FFF2-40B4-BE49-F238E27FC236}">
                <a16:creationId xmlns:a16="http://schemas.microsoft.com/office/drawing/2014/main" id="{0BE5F122-5E9F-4433-9559-C01E831CED19}"/>
              </a:ext>
            </a:extLst>
          </p:cNvPr>
          <p:cNvSpPr txBox="1">
            <a:spLocks/>
          </p:cNvSpPr>
          <p:nvPr/>
        </p:nvSpPr>
        <p:spPr bwMode="auto">
          <a:xfrm>
            <a:off x="326863" y="5029231"/>
            <a:ext cx="3340569"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webReader Player: </a:t>
            </a: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buFont typeface="Arial" panose="020B0604020202020204" pitchFamily="34" charset="0"/>
              <a:buChar char="•"/>
            </a:pPr>
            <a:endPar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endParaRPr lang="en-US" sz="10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descr="Shown is the Listen button collapsed">
            <a:extLst>
              <a:ext uri="{FF2B5EF4-FFF2-40B4-BE49-F238E27FC236}">
                <a16:creationId xmlns:a16="http://schemas.microsoft.com/office/drawing/2014/main" id="{92322150-3E3C-7EA1-F169-63192A5E41C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727552" y="5029231"/>
            <a:ext cx="1688895" cy="311112"/>
          </a:xfrm>
          <a:prstGeom prst="rect">
            <a:avLst/>
          </a:prstGeom>
        </p:spPr>
      </p:pic>
    </p:spTree>
    <p:extLst>
      <p:ext uri="{BB962C8B-B14F-4D97-AF65-F5344CB8AC3E}">
        <p14:creationId xmlns:p14="http://schemas.microsoft.com/office/powerpoint/2010/main" val="42078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3458" y="131842"/>
            <a:ext cx="8567738" cy="566738"/>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How to Use ReadSpeaker Text to Speech (5)</a:t>
            </a:r>
          </a:p>
        </p:txBody>
      </p:sp>
      <p:sp>
        <p:nvSpPr>
          <p:cNvPr id="7" name="Espace réservé du contenu 6"/>
          <p:cNvSpPr>
            <a:spLocks noGrp="1"/>
          </p:cNvSpPr>
          <p:nvPr>
            <p:ph idx="4294967295"/>
          </p:nvPr>
        </p:nvSpPr>
        <p:spPr>
          <a:xfrm>
            <a:off x="462116" y="845347"/>
            <a:ext cx="8559800" cy="1243013"/>
          </a:xfrm>
        </p:spPr>
        <p:txBody>
          <a:bodyPr/>
          <a:lstStyle/>
          <a:p>
            <a:pPr marL="0" indent="0">
              <a:buNone/>
            </a:pPr>
            <a:r>
              <a:rPr lang="en-US" sz="2400" b="1" dirty="0">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4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To listen to a document in Content using ReadSpeaker docReader:</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Espace réservé du contenu 6">
            <a:extLst>
              <a:ext uri="{FF2B5EF4-FFF2-40B4-BE49-F238E27FC236}">
                <a16:creationId xmlns:a16="http://schemas.microsoft.com/office/drawing/2014/main" id="{C7114213-53B3-4D1D-BE2F-7FED1BD09C3D}"/>
              </a:ext>
            </a:extLst>
          </p:cNvPr>
          <p:cNvSpPr txBox="1">
            <a:spLocks/>
          </p:cNvSpPr>
          <p:nvPr/>
        </p:nvSpPr>
        <p:spPr bwMode="auto">
          <a:xfrm>
            <a:off x="255789" y="2217794"/>
            <a:ext cx="7740612" cy="847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lvl="0">
              <a:buClr>
                <a:srgbClr val="F67C4D"/>
              </a:buClr>
              <a:buFont typeface="Arial" panose="020B0604020202020204" pitchFamily="34" charset="0"/>
              <a:buChar char="•"/>
            </a:pPr>
            <a:r>
              <a:rPr lang="en-US" dirty="0"/>
              <a:t>Click the ReadSpeaker docReader icon next to the document to open it in ReadSpeaker docReader.</a:t>
            </a: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28" name="Picture 4" descr="Shown is the speaker icon."/>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308155" y="2381799"/>
            <a:ext cx="529119" cy="440041"/>
          </a:xfrm>
          <a:prstGeom prst="rect">
            <a:avLst/>
          </a:prstGeom>
          <a:noFill/>
          <a:extLst>
            <a:ext uri="{909E8E84-426E-40DD-AFC4-6F175D3DCCD1}">
              <a14:hiddenFill xmlns:a14="http://schemas.microsoft.com/office/drawing/2010/main">
                <a:solidFill>
                  <a:srgbClr val="FFFFFF"/>
                </a:solidFill>
              </a14:hiddenFill>
            </a:ext>
          </a:extLst>
        </p:spPr>
      </p:pic>
      <p:sp>
        <p:nvSpPr>
          <p:cNvPr id="14" name="Espace réservé du contenu 6">
            <a:extLst>
              <a:ext uri="{FF2B5EF4-FFF2-40B4-BE49-F238E27FC236}">
                <a16:creationId xmlns:a16="http://schemas.microsoft.com/office/drawing/2014/main" id="{81642B55-170E-4037-AABF-73EC3A59A6B3}"/>
              </a:ext>
            </a:extLst>
          </p:cNvPr>
          <p:cNvSpPr txBox="1">
            <a:spLocks/>
          </p:cNvSpPr>
          <p:nvPr/>
        </p:nvSpPr>
        <p:spPr bwMode="auto">
          <a:xfrm>
            <a:off x="262847" y="3001142"/>
            <a:ext cx="7144652" cy="875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832"/>
              </a:spcBef>
              <a:buFont typeface="Wingdings" charset="2"/>
              <a:buNone/>
            </a:pP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Listen button to listen to the selected page.</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descr="Listen button in ReadSpeaker docReader">
            <a:extLst>
              <a:ext uri="{FF2B5EF4-FFF2-40B4-BE49-F238E27FC236}">
                <a16:creationId xmlns:a16="http://schemas.microsoft.com/office/drawing/2014/main" id="{F88A607A-169E-4300-A960-D1601E73833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763448" y="3261774"/>
            <a:ext cx="1046779" cy="407836"/>
          </a:xfrm>
          <a:prstGeom prst="rect">
            <a:avLst/>
          </a:prstGeom>
        </p:spPr>
      </p:pic>
      <p:sp>
        <p:nvSpPr>
          <p:cNvPr id="16" name="Espace réservé du contenu 6">
            <a:extLst>
              <a:ext uri="{FF2B5EF4-FFF2-40B4-BE49-F238E27FC236}">
                <a16:creationId xmlns:a16="http://schemas.microsoft.com/office/drawing/2014/main" id="{2BBB03DC-D391-44AA-B605-300C76014E43}"/>
              </a:ext>
            </a:extLst>
          </p:cNvPr>
          <p:cNvSpPr txBox="1">
            <a:spLocks/>
          </p:cNvSpPr>
          <p:nvPr/>
        </p:nvSpPr>
        <p:spPr bwMode="auto">
          <a:xfrm>
            <a:off x="262847" y="4037338"/>
            <a:ext cx="6699223" cy="707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Expand toolbar to access the lower toolbar.</a:t>
            </a:r>
          </a:p>
        </p:txBody>
      </p:sp>
      <p:pic>
        <p:nvPicPr>
          <p:cNvPr id="9" name="Picture 8" descr="Shown is the expand toolbar button">
            <a:extLst>
              <a:ext uri="{FF2B5EF4-FFF2-40B4-BE49-F238E27FC236}">
                <a16:creationId xmlns:a16="http://schemas.microsoft.com/office/drawing/2014/main" id="{32D970B1-C1B0-443A-93D2-915705F0EF58}"/>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136013" y="4077350"/>
            <a:ext cx="1734892" cy="353403"/>
          </a:xfrm>
          <a:prstGeom prst="rect">
            <a:avLst/>
          </a:prstGeom>
        </p:spPr>
      </p:pic>
      <p:sp>
        <p:nvSpPr>
          <p:cNvPr id="15" name="Espace réservé du contenu 6">
            <a:extLst>
              <a:ext uri="{FF2B5EF4-FFF2-40B4-BE49-F238E27FC236}">
                <a16:creationId xmlns:a16="http://schemas.microsoft.com/office/drawing/2014/main" id="{CC9F8147-20A9-4441-96B7-B55E97A98DC5}"/>
              </a:ext>
            </a:extLst>
          </p:cNvPr>
          <p:cNvSpPr txBox="1">
            <a:spLocks/>
          </p:cNvSpPr>
          <p:nvPr/>
        </p:nvSpPr>
        <p:spPr bwMode="auto">
          <a:xfrm>
            <a:off x="262847" y="4867894"/>
            <a:ext cx="6727888" cy="11256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Help button for an extensive docReader user manual.   </a:t>
            </a:r>
          </a:p>
          <a:p>
            <a:pPr>
              <a:spcBef>
                <a:spcPts val="0"/>
              </a:spcBef>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descr="The ReadSpeaker Help button which has a question mark inside a circle on it.">
            <a:extLst>
              <a:ext uri="{FF2B5EF4-FFF2-40B4-BE49-F238E27FC236}">
                <a16:creationId xmlns:a16="http://schemas.microsoft.com/office/drawing/2014/main" id="{6E8FB8CB-487A-4797-AA40-9395A6D95D9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36455" y="4838398"/>
            <a:ext cx="700819" cy="603483"/>
          </a:xfrm>
          <a:prstGeom prst="rect">
            <a:avLst/>
          </a:prstGeom>
        </p:spPr>
      </p:pic>
    </p:spTree>
    <p:extLst>
      <p:ext uri="{BB962C8B-B14F-4D97-AF65-F5344CB8AC3E}">
        <p14:creationId xmlns:p14="http://schemas.microsoft.com/office/powerpoint/2010/main" val="21752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91919" y="196696"/>
            <a:ext cx="8424863" cy="566738"/>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Session Objectives</a:t>
            </a:r>
          </a:p>
        </p:txBody>
      </p:sp>
      <p:sp>
        <p:nvSpPr>
          <p:cNvPr id="7" name="Espace réservé du contenu 6"/>
          <p:cNvSpPr>
            <a:spLocks noGrp="1"/>
          </p:cNvSpPr>
          <p:nvPr>
            <p:ph idx="4294967295"/>
          </p:nvPr>
        </p:nvSpPr>
        <p:spPr>
          <a:xfrm>
            <a:off x="496682" y="1031235"/>
            <a:ext cx="8420100" cy="5346700"/>
          </a:xfrm>
        </p:spPr>
        <p:txBody>
          <a:bodyPr/>
          <a:lstStyle/>
          <a:p>
            <a:pPr marL="0" indent="0">
              <a:spcAft>
                <a:spcPts val="1200"/>
              </a:spcAft>
              <a:buNone/>
            </a:pPr>
            <a:r>
              <a:rPr lang="en-US" sz="2400" dirty="0">
                <a:latin typeface="Open Sans" panose="020B0606030504020204" pitchFamily="34" charset="0"/>
                <a:ea typeface="Open Sans" panose="020B0606030504020204" pitchFamily="34" charset="0"/>
                <a:cs typeface="Open Sans" panose="020B0606030504020204" pitchFamily="34" charset="0"/>
              </a:rPr>
              <a:t>After this session, you will be able to:</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Explain why students may want to use text-to-speech technology </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Describe to your students how to use the ReadSpeaker Listen button within the Open LMS</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Construct an effective plan to inform your students about the many uses of this text-to-speech technology within their learning environment.</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84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52282" y="168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1)</a:t>
            </a:r>
          </a:p>
        </p:txBody>
      </p:sp>
      <p:sp>
        <p:nvSpPr>
          <p:cNvPr id="7" name="Espace réservé du contenu 6"/>
          <p:cNvSpPr>
            <a:spLocks noGrp="1"/>
          </p:cNvSpPr>
          <p:nvPr>
            <p:ph idx="4294967295"/>
          </p:nvPr>
        </p:nvSpPr>
        <p:spPr>
          <a:xfrm>
            <a:off x="510227" y="1082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Can be accessed from any internet-connected device and browser</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Seamless one-time implementation via a plug-in into the Open LMS for an easy, straightforward learner experience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of HTML content throughout the Open LMS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All documents automatically have ReadSpeaker docReader capability.</a:t>
            </a: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2273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66841"/>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2)</a:t>
            </a:r>
          </a:p>
        </p:txBody>
      </p:sp>
      <p:sp>
        <p:nvSpPr>
          <p:cNvPr id="7" name="Espace réservé du contenu 6"/>
          <p:cNvSpPr>
            <a:spLocks noGrp="1"/>
          </p:cNvSpPr>
          <p:nvPr>
            <p:ph idx="4294967295"/>
          </p:nvPr>
        </p:nvSpPr>
        <p:spPr>
          <a:xfrm>
            <a:off x="475456" y="1002225"/>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Uses the Open LMS language setting to detect language; can read in different languages (if licensed)</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Ability to turn functionality on and off per course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Anytime you or an instructor change course content, these changes are automatically and instantly reflected in the audio</a:t>
            </a:r>
          </a:p>
          <a:p>
            <a:endParaRPr lang="en-US"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1985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50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3)</a:t>
            </a:r>
          </a:p>
        </p:txBody>
      </p:sp>
      <p:sp>
        <p:nvSpPr>
          <p:cNvPr id="7" name="Espace réservé du contenu 6"/>
          <p:cNvSpPr>
            <a:spLocks noGrp="1"/>
          </p:cNvSpPr>
          <p:nvPr>
            <p:ph idx="4294967295"/>
          </p:nvPr>
        </p:nvSpPr>
        <p:spPr>
          <a:xfrm>
            <a:off x="475456" y="1100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 offline by using the download to mp3 functionality if made available by the educational institution.</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 Text View, and the Page Mask all help distracted readers.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 including font type, font size, background/text colors, etc.</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The ReadSpeaker support team is available to assist with any questions or concerns during and after implementation.</a:t>
            </a:r>
          </a:p>
        </p:txBody>
      </p:sp>
    </p:spTree>
    <p:extLst>
      <p:ext uri="{BB962C8B-B14F-4D97-AF65-F5344CB8AC3E}">
        <p14:creationId xmlns:p14="http://schemas.microsoft.com/office/powerpoint/2010/main" val="1744288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9758" y="127818"/>
            <a:ext cx="8882062" cy="590705"/>
          </a:xfrm>
        </p:spPr>
        <p:txBody>
          <a:bodyPr>
            <a:noAutofit/>
          </a:bodyPr>
          <a:lstStyle/>
          <a:p>
            <a:r>
              <a:rPr lang="en-US" sz="2800" dirty="0">
                <a:latin typeface="Raleway" panose="020B0503030101060003" pitchFamily="34" charset="0"/>
                <a:ea typeface="Open Sans" panose="020B0606030504020204" pitchFamily="34" charset="0"/>
                <a:cs typeface="Open Sans" panose="020B0606030504020204" pitchFamily="34" charset="0"/>
              </a:rPr>
              <a:t>Specific Benefits of Bimodal Content Presentation</a:t>
            </a:r>
          </a:p>
        </p:txBody>
      </p:sp>
      <p:sp>
        <p:nvSpPr>
          <p:cNvPr id="7" name="Espace réservé du contenu 6"/>
          <p:cNvSpPr>
            <a:spLocks noGrp="1"/>
          </p:cNvSpPr>
          <p:nvPr>
            <p:ph idx="4294967295"/>
          </p:nvPr>
        </p:nvSpPr>
        <p:spPr>
          <a:xfrm>
            <a:off x="501445" y="1133475"/>
            <a:ext cx="8308975" cy="4591050"/>
          </a:xfrm>
        </p:spPr>
        <p:txBody>
          <a:bodyPr/>
          <a:lstStyle/>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word recognition skills and vocabulary</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reading comprehension, fluency, accuracy, and concentration</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information recall and learning/memory enhancement</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motivation and a more positive attitude with regard to reading</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reading self-confidence and perceived performance</a:t>
            </a:r>
          </a:p>
        </p:txBody>
      </p:sp>
    </p:spTree>
    <p:extLst>
      <p:ext uri="{BB962C8B-B14F-4D97-AF65-F5344CB8AC3E}">
        <p14:creationId xmlns:p14="http://schemas.microsoft.com/office/powerpoint/2010/main" val="2480196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(1)</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0" name="Espace réservé du contenu 6">
            <a:extLst>
              <a:ext uri="{FF2B5EF4-FFF2-40B4-BE49-F238E27FC236}">
                <a16:creationId xmlns:a16="http://schemas.microsoft.com/office/drawing/2014/main" id="{C2BBCC8C-805C-4114-9918-316EEBCCC387}"/>
              </a:ext>
            </a:extLst>
          </p:cNvPr>
          <p:cNvSpPr txBox="1">
            <a:spLocks/>
          </p:cNvSpPr>
          <p:nvPr/>
        </p:nvSpPr>
        <p:spPr bwMode="auto">
          <a:xfrm>
            <a:off x="485775" y="1830590"/>
            <a:ext cx="8420869" cy="559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Click the listen button to hear the material read to you:</a:t>
            </a:r>
          </a:p>
        </p:txBody>
      </p:sp>
      <p:pic>
        <p:nvPicPr>
          <p:cNvPr id="9" name="Picture 8" descr="Shown is the Listen button collapsed">
            <a:extLst>
              <a:ext uri="{FF2B5EF4-FFF2-40B4-BE49-F238E27FC236}">
                <a16:creationId xmlns:a16="http://schemas.microsoft.com/office/drawing/2014/main" id="{57091627-E66F-456A-9355-2E3F4F124D9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6753" y="2399960"/>
            <a:ext cx="1688895" cy="311112"/>
          </a:xfrm>
          <a:prstGeom prst="rect">
            <a:avLst/>
          </a:prstGeom>
        </p:spPr>
      </p:pic>
      <p:sp>
        <p:nvSpPr>
          <p:cNvPr id="13" name="Espace réservé du contenu 6">
            <a:extLst>
              <a:ext uri="{FF2B5EF4-FFF2-40B4-BE49-F238E27FC236}">
                <a16:creationId xmlns:a16="http://schemas.microsoft.com/office/drawing/2014/main" id="{1CB086C7-F5B8-4930-9F08-3143B80AF4F5}"/>
              </a:ext>
            </a:extLst>
          </p:cNvPr>
          <p:cNvSpPr txBox="1">
            <a:spLocks/>
          </p:cNvSpPr>
          <p:nvPr/>
        </p:nvSpPr>
        <p:spPr bwMode="auto">
          <a:xfrm>
            <a:off x="485773" y="2888998"/>
            <a:ext cx="8420869" cy="10800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As you scroll down the page, the player will scroll with you.  You can use the drag bar at the top to position the player where you want it on the page. </a:t>
            </a:r>
          </a:p>
        </p:txBody>
      </p:sp>
    </p:spTree>
    <p:extLst>
      <p:ext uri="{BB962C8B-B14F-4D97-AF65-F5344CB8AC3E}">
        <p14:creationId xmlns:p14="http://schemas.microsoft.com/office/powerpoint/2010/main" val="271426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(2)</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4" name="Espace réservé du contenu 6">
            <a:extLst>
              <a:ext uri="{FF2B5EF4-FFF2-40B4-BE49-F238E27FC236}">
                <a16:creationId xmlns:a16="http://schemas.microsoft.com/office/drawing/2014/main" id="{D6B46967-6F50-4517-B8A5-1F7F6F25D32A}"/>
              </a:ext>
            </a:extLst>
          </p:cNvPr>
          <p:cNvSpPr txBox="1">
            <a:spLocks/>
          </p:cNvSpPr>
          <p:nvPr/>
        </p:nvSpPr>
        <p:spPr bwMode="auto">
          <a:xfrm>
            <a:off x="485775" y="2005782"/>
            <a:ext cx="8343593" cy="559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The player expands, and you can use any of the tools: </a:t>
            </a:r>
          </a:p>
        </p:txBody>
      </p:sp>
      <p:pic>
        <p:nvPicPr>
          <p:cNvPr id="3" name="Picture 2" descr="The expanded webReader.  The top toolbar has the listen commands, skip backward/skip forward 5 seconds, volume, reading speed, and close player. The lower toolbar has settings, reading voice, click and listen, enlarge text, form reading, text mode, page mask, download to mp3, and help.">
            <a:extLst>
              <a:ext uri="{FF2B5EF4-FFF2-40B4-BE49-F238E27FC236}">
                <a16:creationId xmlns:a16="http://schemas.microsoft.com/office/drawing/2014/main" id="{FC2E96CF-43C4-5BBF-C069-899D578567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8795" y="2565215"/>
            <a:ext cx="5486400" cy="2984500"/>
          </a:xfrm>
          <a:prstGeom prst="rect">
            <a:avLst/>
          </a:prstGeom>
        </p:spPr>
      </p:pic>
    </p:spTree>
    <p:extLst>
      <p:ext uri="{BB962C8B-B14F-4D97-AF65-F5344CB8AC3E}">
        <p14:creationId xmlns:p14="http://schemas.microsoft.com/office/powerpoint/2010/main" val="119759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68313" y="72614"/>
            <a:ext cx="8675687" cy="657225"/>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(3)</a:t>
            </a:r>
          </a:p>
        </p:txBody>
      </p:sp>
      <p:sp>
        <p:nvSpPr>
          <p:cNvPr id="10" name="Text Placeholder 9">
            <a:extLst>
              <a:ext uri="{FF2B5EF4-FFF2-40B4-BE49-F238E27FC236}">
                <a16:creationId xmlns:a16="http://schemas.microsoft.com/office/drawing/2014/main" id="{CE8A7F59-549F-4105-9143-E1BAB901E425}"/>
              </a:ext>
            </a:extLst>
          </p:cNvPr>
          <p:cNvSpPr>
            <a:spLocks noGrp="1"/>
          </p:cNvSpPr>
          <p:nvPr>
            <p:ph type="body" idx="4294967295"/>
          </p:nvPr>
        </p:nvSpPr>
        <p:spPr>
          <a:xfrm>
            <a:off x="0" y="868161"/>
            <a:ext cx="4040188"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Top Toolbar</a:t>
            </a:r>
          </a:p>
        </p:txBody>
      </p:sp>
      <p:sp>
        <p:nvSpPr>
          <p:cNvPr id="12" name="Content Placeholder 11">
            <a:extLst>
              <a:ext uri="{FF2B5EF4-FFF2-40B4-BE49-F238E27FC236}">
                <a16:creationId xmlns:a16="http://schemas.microsoft.com/office/drawing/2014/main" id="{37C8EC82-E64F-4B9A-A265-37F6415332D2}"/>
              </a:ext>
            </a:extLst>
          </p:cNvPr>
          <p:cNvSpPr>
            <a:spLocks noGrp="1"/>
          </p:cNvSpPr>
          <p:nvPr>
            <p:ph sz="half" idx="4294967295"/>
          </p:nvPr>
        </p:nvSpPr>
        <p:spPr>
          <a:xfrm>
            <a:off x="353243" y="1252537"/>
            <a:ext cx="4040188" cy="4352925"/>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Pause/restart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Stop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backward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forward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Adjust the volume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Speed</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Close the player</a:t>
            </a:r>
          </a:p>
        </p:txBody>
      </p:sp>
      <p:sp>
        <p:nvSpPr>
          <p:cNvPr id="13" name="Text Placeholder 12">
            <a:extLst>
              <a:ext uri="{FF2B5EF4-FFF2-40B4-BE49-F238E27FC236}">
                <a16:creationId xmlns:a16="http://schemas.microsoft.com/office/drawing/2014/main" id="{C605500E-7DDA-46E0-99D1-F5A78682EA3B}"/>
              </a:ext>
            </a:extLst>
          </p:cNvPr>
          <p:cNvSpPr>
            <a:spLocks noGrp="1"/>
          </p:cNvSpPr>
          <p:nvPr>
            <p:ph type="body" sz="quarter" idx="4294967295"/>
          </p:nvPr>
        </p:nvSpPr>
        <p:spPr>
          <a:xfrm>
            <a:off x="4572000" y="858304"/>
            <a:ext cx="4041775"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Lower Toolbar</a:t>
            </a:r>
          </a:p>
        </p:txBody>
      </p:sp>
      <p:sp>
        <p:nvSpPr>
          <p:cNvPr id="14" name="Content Placeholder 13">
            <a:extLst>
              <a:ext uri="{FF2B5EF4-FFF2-40B4-BE49-F238E27FC236}">
                <a16:creationId xmlns:a16="http://schemas.microsoft.com/office/drawing/2014/main" id="{2A987C54-917A-4043-907C-2B894C8AE326}"/>
              </a:ext>
            </a:extLst>
          </p:cNvPr>
          <p:cNvSpPr>
            <a:spLocks noGrp="1"/>
          </p:cNvSpPr>
          <p:nvPr>
            <p:ph sz="quarter" idx="4294967295"/>
          </p:nvPr>
        </p:nvSpPr>
        <p:spPr>
          <a:xfrm>
            <a:off x="4572000" y="1252537"/>
            <a:ext cx="4317080" cy="3332162"/>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Change voices (if available)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Click and 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Text Mode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Page Mask</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Help</a:t>
            </a:r>
          </a:p>
        </p:txBody>
      </p:sp>
      <p:sp>
        <p:nvSpPr>
          <p:cNvPr id="8" name="Content Placeholder 13">
            <a:extLst>
              <a:ext uri="{FF2B5EF4-FFF2-40B4-BE49-F238E27FC236}">
                <a16:creationId xmlns:a16="http://schemas.microsoft.com/office/drawing/2014/main" id="{1E6FC1EC-0A5E-4025-8953-54406D29A524}"/>
              </a:ext>
            </a:extLst>
          </p:cNvPr>
          <p:cNvSpPr txBox="1">
            <a:spLocks/>
          </p:cNvSpPr>
          <p:nvPr/>
        </p:nvSpPr>
        <p:spPr bwMode="auto">
          <a:xfrm>
            <a:off x="351402" y="4779798"/>
            <a:ext cx="8283884" cy="109611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0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indent="-461963">
              <a:buClr>
                <a:srgbClr val="EE6600"/>
              </a:buClr>
              <a:buFont typeface="Arial" panose="020B0604020202020204" pitchFamily="34" charset="0"/>
              <a:buChar char="•"/>
            </a:pPr>
            <a:r>
              <a:rPr lang="en-US" b="1" kern="0" dirty="0">
                <a:solidFill>
                  <a:srgbClr val="444464"/>
                </a:solidFill>
                <a:latin typeface="Open Sans" panose="020B0606030504020204" pitchFamily="34" charset="0"/>
                <a:ea typeface="Open Sans" panose="020B0606030504020204" pitchFamily="34" charset="0"/>
                <a:cs typeface="Open Sans" panose="020B0606030504020204" pitchFamily="34" charset="0"/>
              </a:rPr>
              <a:t>Note:  </a:t>
            </a:r>
            <a:r>
              <a:rPr lang="en-US" kern="0" dirty="0">
                <a:latin typeface="Open Sans" panose="020B0606030504020204" pitchFamily="34" charset="0"/>
                <a:ea typeface="Open Sans" panose="020B0606030504020204" pitchFamily="34" charset="0"/>
                <a:cs typeface="Open Sans" panose="020B0606030504020204" pitchFamily="34" charset="0"/>
              </a:rPr>
              <a:t>When text is highlighted, Listen, Dictionary, and Translation appear on a pop-up. Scrolling is on a Pop-up menu.</a:t>
            </a:r>
          </a:p>
        </p:txBody>
      </p:sp>
    </p:spTree>
    <p:extLst>
      <p:ext uri="{BB962C8B-B14F-4D97-AF65-F5344CB8AC3E}">
        <p14:creationId xmlns:p14="http://schemas.microsoft.com/office/powerpoint/2010/main" val="221508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59e985ac2bd78898488f5646bb5d1aac3557039"/>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adSpeaker Presentation Template  -  Compatibility Mode" id="{0D78BCB2-4D22-4593-9B9B-B4DCEB6720D9}" vid="{6C4C41CC-177A-46C5-B46C-A63017C9BD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ReadSpeaker Presentation Template</Template>
  <TotalTime>10542</TotalTime>
  <Words>636</Words>
  <Application>Microsoft Macintosh PowerPoint</Application>
  <PresentationFormat>On-screen Show (4:3)</PresentationFormat>
  <Paragraphs>79</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vt:lpstr>
      <vt:lpstr>Open Sans</vt:lpstr>
      <vt:lpstr>Raleway</vt:lpstr>
      <vt:lpstr>Wingdings</vt:lpstr>
      <vt:lpstr>Retrospect</vt:lpstr>
      <vt:lpstr>Make Your Content Talk</vt:lpstr>
      <vt:lpstr>Session Objectives</vt:lpstr>
      <vt:lpstr>ReadSpeaker Advantages (Slide 1)</vt:lpstr>
      <vt:lpstr>ReadSpeaker Advantages (Slide 2)</vt:lpstr>
      <vt:lpstr>ReadSpeaker Advantages (Slide 3)</vt:lpstr>
      <vt:lpstr>Specific Benefits of Bimodal Content Presentation</vt:lpstr>
      <vt:lpstr>How to Use ReadSpeaker Text to Speech (1)</vt:lpstr>
      <vt:lpstr>How to Use ReadSpeaker Text to Speech (2)</vt:lpstr>
      <vt:lpstr>How to Use ReadSpeaker Text to Speech (3)</vt:lpstr>
      <vt:lpstr>How to Use ReadSpeaker Text to Speech (4)</vt:lpstr>
      <vt:lpstr>How to Use ReadSpeaker Text to Speech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ReadSpeaker for Blackboard Training Powerpoint Presentation</dc:title>
  <dc:creator>Ginger Dewey</dc:creator>
  <cp:lastModifiedBy>Ginger Dewey</cp:lastModifiedBy>
  <cp:revision>288</cp:revision>
  <cp:lastPrinted>2014-01-08T17:41:19Z</cp:lastPrinted>
  <dcterms:created xsi:type="dcterms:W3CDTF">2014-09-09T12:53:10Z</dcterms:created>
  <dcterms:modified xsi:type="dcterms:W3CDTF">2023-02-08T21:23:12Z</dcterms:modified>
</cp:coreProperties>
</file>