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13"/>
  </p:notesMasterIdLst>
  <p:handoutMasterIdLst>
    <p:handoutMasterId r:id="rId14"/>
  </p:handoutMasterIdLst>
  <p:sldIdLst>
    <p:sldId id="332" r:id="rId2"/>
    <p:sldId id="333" r:id="rId3"/>
    <p:sldId id="335" r:id="rId4"/>
    <p:sldId id="350" r:id="rId5"/>
    <p:sldId id="351" r:id="rId6"/>
    <p:sldId id="345" r:id="rId7"/>
    <p:sldId id="353" r:id="rId8"/>
    <p:sldId id="356" r:id="rId9"/>
    <p:sldId id="354" r:id="rId10"/>
    <p:sldId id="355" r:id="rId11"/>
    <p:sldId id="349" r:id="rId12"/>
  </p:sldIdLst>
  <p:sldSz cx="9144000" cy="6858000" type="screen4x3"/>
  <p:notesSz cx="6858000" cy="9947275"/>
  <p:custDataLst>
    <p:tags r:id="rId15"/>
  </p:custDataLst>
  <p:defaultTextStyle>
    <a:defPPr>
      <a:defRPr lang="en-US"/>
    </a:defPPr>
    <a:lvl1pPr algn="l" defTabSz="457200"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33"/>
    <a:srgbClr val="444464"/>
    <a:srgbClr val="FF9933"/>
    <a:srgbClr val="FFFFCC"/>
    <a:srgbClr val="009ED6"/>
    <a:srgbClr val="91D060"/>
    <a:srgbClr val="042558"/>
    <a:srgbClr val="343A65"/>
    <a:srgbClr val="9E2019"/>
    <a:srgbClr val="1A247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83" autoAdjust="0"/>
    <p:restoredTop sz="88435" autoAdjust="0"/>
  </p:normalViewPr>
  <p:slideViewPr>
    <p:cSldViewPr snapToGrid="0" showGuides="1">
      <p:cViewPr varScale="1">
        <p:scale>
          <a:sx n="108" d="100"/>
          <a:sy n="108" d="100"/>
        </p:scale>
        <p:origin x="968" y="192"/>
      </p:cViewPr>
      <p:guideLst>
        <p:guide orient="horz"/>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71800"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atin typeface="Arial" panose="020B0604020202020204" pitchFamily="34" charset="0"/>
                <a:ea typeface="MS PGothic" panose="020B0600070205080204" pitchFamily="34" charset="-128"/>
                <a:cs typeface="+mn-cs"/>
              </a:defRPr>
            </a:lvl1pPr>
          </a:lstStyle>
          <a:p>
            <a:pPr>
              <a:defRPr/>
            </a:pPr>
            <a:endParaRPr lang="nl-NL"/>
          </a:p>
        </p:txBody>
      </p:sp>
      <p:sp>
        <p:nvSpPr>
          <p:cNvPr id="49155" name="Rectangle 3"/>
          <p:cNvSpPr>
            <a:spLocks noGrp="1" noChangeArrowheads="1"/>
          </p:cNvSpPr>
          <p:nvPr>
            <p:ph type="dt" sz="quarter" idx="1"/>
          </p:nvPr>
        </p:nvSpPr>
        <p:spPr bwMode="auto">
          <a:xfrm>
            <a:off x="3884613" y="0"/>
            <a:ext cx="2971800"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fld id="{20CA8340-7246-9A4C-A46C-AC46B594E468}" type="datetimeFigureOut">
              <a:rPr lang="nl-NL"/>
              <a:pPr/>
              <a:t>08-02-2023</a:t>
            </a:fld>
            <a:endParaRPr lang="nl-NL"/>
          </a:p>
        </p:txBody>
      </p:sp>
      <p:sp>
        <p:nvSpPr>
          <p:cNvPr id="49156" name="Rectangle 4"/>
          <p:cNvSpPr>
            <a:spLocks noGrp="1" noChangeArrowheads="1"/>
          </p:cNvSpPr>
          <p:nvPr>
            <p:ph type="ftr" sz="quarter" idx="2"/>
          </p:nvPr>
        </p:nvSpPr>
        <p:spPr bwMode="auto">
          <a:xfrm>
            <a:off x="0" y="9448800"/>
            <a:ext cx="2971800"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atin typeface="Arial" panose="020B0604020202020204" pitchFamily="34" charset="0"/>
                <a:ea typeface="MS PGothic" panose="020B0600070205080204" pitchFamily="34" charset="-128"/>
                <a:cs typeface="+mn-cs"/>
              </a:defRPr>
            </a:lvl1pPr>
          </a:lstStyle>
          <a:p>
            <a:pPr>
              <a:defRPr/>
            </a:pPr>
            <a:endParaRPr lang="nl-NL"/>
          </a:p>
        </p:txBody>
      </p:sp>
      <p:sp>
        <p:nvSpPr>
          <p:cNvPr id="49157" name="Rectangle 5"/>
          <p:cNvSpPr>
            <a:spLocks noGrp="1" noChangeArrowheads="1"/>
          </p:cNvSpPr>
          <p:nvPr>
            <p:ph type="sldNum" sz="quarter" idx="3"/>
          </p:nvPr>
        </p:nvSpPr>
        <p:spPr bwMode="auto">
          <a:xfrm>
            <a:off x="3884613" y="9448800"/>
            <a:ext cx="2971800"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E833338-699A-6340-8EF8-0D2FFDEC8A9C}" type="slidenum">
              <a:rPr lang="nl-NL"/>
              <a:pPr/>
              <a:t>‹#›</a:t>
            </a:fld>
            <a:endParaRPr lang="nl-NL"/>
          </a:p>
        </p:txBody>
      </p:sp>
    </p:spTree>
    <p:extLst>
      <p:ext uri="{BB962C8B-B14F-4D97-AF65-F5344CB8AC3E}">
        <p14:creationId xmlns:p14="http://schemas.microsoft.com/office/powerpoint/2010/main" val="47296941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0"/>
                <a:cs typeface="Arial" charset="0"/>
              </a:defRPr>
            </a:lvl1pPr>
          </a:lstStyle>
          <a:p>
            <a:pPr>
              <a:defRPr/>
            </a:pPr>
            <a:endParaRPr lang="nl-NL"/>
          </a:p>
        </p:txBody>
      </p:sp>
      <p:sp>
        <p:nvSpPr>
          <p:cNvPr id="18435" name="Rectangle 3"/>
          <p:cNvSpPr>
            <a:spLocks noGrp="1" noChangeArrowheads="1"/>
          </p:cNvSpPr>
          <p:nvPr>
            <p:ph type="dt" idx="1"/>
          </p:nvPr>
        </p:nvSpPr>
        <p:spPr bwMode="auto">
          <a:xfrm>
            <a:off x="3884613" y="0"/>
            <a:ext cx="2971800"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defRPr sz="1200">
                <a:cs typeface="Arial" charset="0"/>
              </a:defRPr>
            </a:lvl1pPr>
          </a:lstStyle>
          <a:p>
            <a:fld id="{EDF883C0-2B72-A940-80AB-D16C3F7424FD}" type="datetimeFigureOut">
              <a:rPr lang="nl-NL"/>
              <a:pPr/>
              <a:t>08-02-2023</a:t>
            </a:fld>
            <a:endParaRPr lang="nl-NL"/>
          </a:p>
        </p:txBody>
      </p:sp>
      <p:sp>
        <p:nvSpPr>
          <p:cNvPr id="18436" name="Rectangle 4"/>
          <p:cNvSpPr>
            <a:spLocks noGrp="1" noRot="1" noChangeAspect="1" noChangeArrowheads="1" noTextEdit="1"/>
          </p:cNvSpPr>
          <p:nvPr>
            <p:ph type="sldImg" idx="2"/>
          </p:nvPr>
        </p:nvSpPr>
        <p:spPr bwMode="auto">
          <a:xfrm>
            <a:off x="942975" y="746125"/>
            <a:ext cx="4972050" cy="3730625"/>
          </a:xfrm>
          <a:prstGeom prst="rect">
            <a:avLst/>
          </a:prstGeom>
          <a:noFill/>
          <a:ln w="9525">
            <a:solidFill>
              <a:srgbClr val="000000"/>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 uri="{53640926-AAD7-44d8-BBD7-CCE9431645EC}">
              <a14:shadowObscured xmlns:a14="http://schemas.microsoft.com/office/drawing/2010/main" xmlns="" val="1"/>
            </a:ext>
            <a:ext uri="{FAA26D3D-D897-4be2-8F04-BA451C77F1D7}">
              <ma14:placeholderFlag xmlns:ma14="http://schemas.microsoft.com/office/mac/drawingml/2011/main" xmlns="" val="1"/>
            </a:ext>
          </a:extLst>
        </p:spPr>
      </p:sp>
      <p:sp>
        <p:nvSpPr>
          <p:cNvPr id="18437" name="Rectangle 5"/>
          <p:cNvSpPr>
            <a:spLocks noGrp="1" noChangeArrowheads="1"/>
          </p:cNvSpPr>
          <p:nvPr>
            <p:ph type="body" sz="quarter" idx="3"/>
          </p:nvPr>
        </p:nvSpPr>
        <p:spPr bwMode="auto">
          <a:xfrm>
            <a:off x="685800" y="4724400"/>
            <a:ext cx="5486400" cy="4476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nl-NL" noProof="0"/>
              <a:t>Click to edit Master text styles</a:t>
            </a:r>
          </a:p>
          <a:p>
            <a:pPr lvl="1"/>
            <a:r>
              <a:rPr lang="nl-NL" noProof="0"/>
              <a:t>Second level</a:t>
            </a:r>
          </a:p>
          <a:p>
            <a:pPr lvl="2"/>
            <a:r>
              <a:rPr lang="nl-NL" noProof="0"/>
              <a:t>Third level</a:t>
            </a:r>
          </a:p>
          <a:p>
            <a:pPr lvl="3"/>
            <a:r>
              <a:rPr lang="nl-NL" noProof="0"/>
              <a:t>Fourth level</a:t>
            </a:r>
          </a:p>
          <a:p>
            <a:pPr lvl="4"/>
            <a:r>
              <a:rPr lang="nl-NL" noProof="0"/>
              <a:t>Fifth level</a:t>
            </a:r>
          </a:p>
        </p:txBody>
      </p:sp>
      <p:sp>
        <p:nvSpPr>
          <p:cNvPr id="18438" name="Rectangle 6"/>
          <p:cNvSpPr>
            <a:spLocks noGrp="1" noChangeArrowheads="1"/>
          </p:cNvSpPr>
          <p:nvPr>
            <p:ph type="ftr" sz="quarter" idx="4"/>
          </p:nvPr>
        </p:nvSpPr>
        <p:spPr bwMode="auto">
          <a:xfrm>
            <a:off x="0" y="9448800"/>
            <a:ext cx="2971800"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0"/>
                <a:cs typeface="Arial" charset="0"/>
              </a:defRPr>
            </a:lvl1pPr>
          </a:lstStyle>
          <a:p>
            <a:pPr>
              <a:defRPr/>
            </a:pPr>
            <a:endParaRPr lang="nl-NL"/>
          </a:p>
        </p:txBody>
      </p:sp>
      <p:sp>
        <p:nvSpPr>
          <p:cNvPr id="18439" name="Rectangle 7"/>
          <p:cNvSpPr>
            <a:spLocks noGrp="1" noChangeArrowheads="1"/>
          </p:cNvSpPr>
          <p:nvPr>
            <p:ph type="sldNum" sz="quarter" idx="5"/>
          </p:nvPr>
        </p:nvSpPr>
        <p:spPr bwMode="auto">
          <a:xfrm>
            <a:off x="3884613" y="9448800"/>
            <a:ext cx="2971800"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lgn="r">
              <a:defRPr sz="1200">
                <a:cs typeface="Arial" charset="0"/>
              </a:defRPr>
            </a:lvl1pPr>
          </a:lstStyle>
          <a:p>
            <a:fld id="{4788EF4B-C224-2F45-86F1-A9EBE9120ACD}" type="slidenum">
              <a:rPr lang="nl-NL"/>
              <a:pPr/>
              <a:t>‹#›</a:t>
            </a:fld>
            <a:endParaRPr lang="nl-NL"/>
          </a:p>
        </p:txBody>
      </p:sp>
    </p:spTree>
    <p:extLst>
      <p:ext uri="{BB962C8B-B14F-4D97-AF65-F5344CB8AC3E}">
        <p14:creationId xmlns:p14="http://schemas.microsoft.com/office/powerpoint/2010/main" val="232558578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Calibri" charset="0"/>
        <a:ea typeface="MS PGothic"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Calibri" charset="0"/>
        <a:ea typeface="MS PGothic"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Calibri" charset="0"/>
        <a:ea typeface="MS PGothic"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Calibri" charset="0"/>
        <a:ea typeface="MS PGothic"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Calibri" charset="0"/>
        <a:ea typeface="MS PGothic" pitchFamily="34" charset="-128"/>
        <a:cs typeface="MS PGothic"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88EF4B-C224-2F45-86F1-A9EBE9120ACD}" type="slidenum">
              <a:rPr lang="nl-NL" smtClean="0"/>
              <a:pPr/>
              <a:t>1</a:t>
            </a:fld>
            <a:endParaRPr lang="nl-NL"/>
          </a:p>
        </p:txBody>
      </p:sp>
    </p:spTree>
    <p:extLst>
      <p:ext uri="{BB962C8B-B14F-4D97-AF65-F5344CB8AC3E}">
        <p14:creationId xmlns:p14="http://schemas.microsoft.com/office/powerpoint/2010/main" val="562151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88EF4B-C224-2F45-86F1-A9EBE9120ACD}" type="slidenum">
              <a:rPr lang="nl-NL" smtClean="0"/>
              <a:pPr/>
              <a:t>11</a:t>
            </a:fld>
            <a:endParaRPr lang="nl-NL"/>
          </a:p>
        </p:txBody>
      </p:sp>
    </p:spTree>
    <p:extLst>
      <p:ext uri="{BB962C8B-B14F-4D97-AF65-F5344CB8AC3E}">
        <p14:creationId xmlns:p14="http://schemas.microsoft.com/office/powerpoint/2010/main" val="808900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88EF4B-C224-2F45-86F1-A9EBE9120ACD}" type="slidenum">
              <a:rPr lang="nl-NL" smtClean="0"/>
              <a:pPr/>
              <a:t>3</a:t>
            </a:fld>
            <a:endParaRPr lang="nl-NL"/>
          </a:p>
        </p:txBody>
      </p:sp>
    </p:spTree>
    <p:extLst>
      <p:ext uri="{BB962C8B-B14F-4D97-AF65-F5344CB8AC3E}">
        <p14:creationId xmlns:p14="http://schemas.microsoft.com/office/powerpoint/2010/main" val="19049025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88EF4B-C224-2F45-86F1-A9EBE9120ACD}" type="slidenum">
              <a:rPr lang="nl-NL" smtClean="0"/>
              <a:pPr/>
              <a:t>4</a:t>
            </a:fld>
            <a:endParaRPr lang="nl-NL"/>
          </a:p>
        </p:txBody>
      </p:sp>
    </p:spTree>
    <p:extLst>
      <p:ext uri="{BB962C8B-B14F-4D97-AF65-F5344CB8AC3E}">
        <p14:creationId xmlns:p14="http://schemas.microsoft.com/office/powerpoint/2010/main" val="30095417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88EF4B-C224-2F45-86F1-A9EBE9120ACD}" type="slidenum">
              <a:rPr lang="nl-NL" smtClean="0"/>
              <a:pPr/>
              <a:t>5</a:t>
            </a:fld>
            <a:endParaRPr lang="nl-NL"/>
          </a:p>
        </p:txBody>
      </p:sp>
    </p:spTree>
    <p:extLst>
      <p:ext uri="{BB962C8B-B14F-4D97-AF65-F5344CB8AC3E}">
        <p14:creationId xmlns:p14="http://schemas.microsoft.com/office/powerpoint/2010/main" val="19870213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88EF4B-C224-2F45-86F1-A9EBE9120ACD}" type="slidenum">
              <a:rPr lang="nl-NL" smtClean="0"/>
              <a:pPr/>
              <a:t>6</a:t>
            </a:fld>
            <a:endParaRPr lang="nl-NL"/>
          </a:p>
        </p:txBody>
      </p:sp>
    </p:spTree>
    <p:extLst>
      <p:ext uri="{BB962C8B-B14F-4D97-AF65-F5344CB8AC3E}">
        <p14:creationId xmlns:p14="http://schemas.microsoft.com/office/powerpoint/2010/main" val="8165645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88EF4B-C224-2F45-86F1-A9EBE9120ACD}" type="slidenum">
              <a:rPr lang="nl-NL" smtClean="0"/>
              <a:pPr/>
              <a:t>7</a:t>
            </a:fld>
            <a:endParaRPr lang="nl-NL"/>
          </a:p>
        </p:txBody>
      </p:sp>
    </p:spTree>
    <p:extLst>
      <p:ext uri="{BB962C8B-B14F-4D97-AF65-F5344CB8AC3E}">
        <p14:creationId xmlns:p14="http://schemas.microsoft.com/office/powerpoint/2010/main" val="40229732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88EF4B-C224-2F45-86F1-A9EBE9120ACD}" type="slidenum">
              <a:rPr lang="nl-NL" smtClean="0"/>
              <a:pPr/>
              <a:t>8</a:t>
            </a:fld>
            <a:endParaRPr lang="nl-NL"/>
          </a:p>
        </p:txBody>
      </p:sp>
    </p:spTree>
    <p:extLst>
      <p:ext uri="{BB962C8B-B14F-4D97-AF65-F5344CB8AC3E}">
        <p14:creationId xmlns:p14="http://schemas.microsoft.com/office/powerpoint/2010/main" val="21876614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88EF4B-C224-2F45-86F1-A9EBE9120ACD}" type="slidenum">
              <a:rPr lang="nl-NL" smtClean="0"/>
              <a:pPr/>
              <a:t>9</a:t>
            </a:fld>
            <a:endParaRPr lang="nl-NL"/>
          </a:p>
        </p:txBody>
      </p:sp>
    </p:spTree>
    <p:extLst>
      <p:ext uri="{BB962C8B-B14F-4D97-AF65-F5344CB8AC3E}">
        <p14:creationId xmlns:p14="http://schemas.microsoft.com/office/powerpoint/2010/main" val="37072923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88EF4B-C224-2F45-86F1-A9EBE9120ACD}" type="slidenum">
              <a:rPr lang="nl-NL" smtClean="0"/>
              <a:pPr/>
              <a:t>10</a:t>
            </a:fld>
            <a:endParaRPr lang="nl-NL"/>
          </a:p>
        </p:txBody>
      </p:sp>
    </p:spTree>
    <p:extLst>
      <p:ext uri="{BB962C8B-B14F-4D97-AF65-F5344CB8AC3E}">
        <p14:creationId xmlns:p14="http://schemas.microsoft.com/office/powerpoint/2010/main" val="164472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700">
                <a:solidFill>
                  <a:srgbClr val="FFFFFF"/>
                </a:solidFill>
              </a:defRPr>
            </a:lvl1pPr>
          </a:lstStyle>
          <a:p>
            <a:r>
              <a:rPr lang="en-US"/>
              <a:t>Click to edit Master title style</a:t>
            </a:r>
            <a:endParaRPr lang="fr-CA" dirty="0"/>
          </a:p>
        </p:txBody>
      </p:sp>
      <p:sp>
        <p:nvSpPr>
          <p:cNvPr id="4" name="Text Placeholder 2"/>
          <p:cNvSpPr>
            <a:spLocks noGrp="1"/>
          </p:cNvSpPr>
          <p:nvPr>
            <p:ph idx="1"/>
          </p:nvPr>
        </p:nvSpPr>
        <p:spPr bwMode="auto">
          <a:xfrm>
            <a:off x="822722" y="1846264"/>
            <a:ext cx="7543800" cy="4022725"/>
          </a:xfrm>
          <a:prstGeom prst="rect">
            <a:avLst/>
          </a:prstGeom>
          <a:noFill/>
          <a:ln w="9525">
            <a:noFill/>
            <a:miter lim="800000"/>
            <a:headEnd/>
            <a:tailEnd/>
          </a:ln>
        </p:spPr>
        <p:txBody>
          <a:bodyPr/>
          <a:lstStyle>
            <a:lvl1pPr algn="l" rtl="0" eaLnBrk="0" fontAlgn="base" hangingPunct="0">
              <a:lnSpc>
                <a:spcPct val="90000"/>
              </a:lnSpc>
              <a:buClr>
                <a:schemeClr val="accent1"/>
              </a:buClr>
              <a:buFont typeface="Arial"/>
              <a:buChar char="•"/>
              <a:defRPr lang="en-US" sz="1500" b="0" kern="1200" dirty="0">
                <a:solidFill>
                  <a:srgbClr val="404040"/>
                </a:solidFill>
                <a:latin typeface="Open Sans"/>
                <a:ea typeface="ＭＳ Ｐゴシック" charset="-128"/>
                <a:cs typeface="Open Sans"/>
              </a:defRPr>
            </a:lvl1pPr>
            <a:lvl2pPr algn="l" rtl="0" eaLnBrk="0" fontAlgn="base" hangingPunct="0">
              <a:lnSpc>
                <a:spcPct val="90000"/>
              </a:lnSpc>
              <a:buClr>
                <a:schemeClr val="accent1"/>
              </a:buClr>
              <a:buFont typeface="Arial"/>
              <a:buChar char="•"/>
              <a:defRPr lang="en-US" sz="1350" b="0" kern="1200" dirty="0">
                <a:solidFill>
                  <a:srgbClr val="404040"/>
                </a:solidFill>
                <a:latin typeface="Open Sans"/>
                <a:ea typeface="ＭＳ Ｐゴシック" charset="-128"/>
                <a:cs typeface="Open Sans"/>
              </a:defRPr>
            </a:lvl2pPr>
            <a:lvl3pPr algn="l" rtl="0" eaLnBrk="0" fontAlgn="base" hangingPunct="0">
              <a:lnSpc>
                <a:spcPct val="90000"/>
              </a:lnSpc>
              <a:buClr>
                <a:schemeClr val="accent1"/>
              </a:buClr>
              <a:buFont typeface="Arial"/>
              <a:buChar char="•"/>
              <a:defRPr lang="en-US" sz="1050" b="0" kern="1200" dirty="0">
                <a:solidFill>
                  <a:srgbClr val="404040"/>
                </a:solidFill>
                <a:latin typeface="Open Sans"/>
                <a:ea typeface="ＭＳ Ｐゴシック" charset="-128"/>
                <a:cs typeface="Open Sans"/>
              </a:defRPr>
            </a:lvl3pPr>
            <a:lvl4pPr algn="l" rtl="0" eaLnBrk="0" fontAlgn="base" hangingPunct="0">
              <a:lnSpc>
                <a:spcPct val="90000"/>
              </a:lnSpc>
              <a:buClr>
                <a:schemeClr val="accent1"/>
              </a:buClr>
              <a:buFont typeface="Arial"/>
              <a:buChar char="•"/>
              <a:defRPr lang="en-US" sz="1050" b="0" kern="1200" dirty="0">
                <a:solidFill>
                  <a:srgbClr val="404040"/>
                </a:solidFill>
                <a:latin typeface="Open Sans"/>
                <a:ea typeface="ＭＳ Ｐゴシック" charset="-128"/>
                <a:cs typeface="Open Sans"/>
              </a:defRPr>
            </a:lvl4pPr>
            <a:lvl5pPr algn="l" rtl="0" eaLnBrk="0" fontAlgn="base" hangingPunct="0">
              <a:lnSpc>
                <a:spcPct val="90000"/>
              </a:lnSpc>
              <a:buClr>
                <a:schemeClr val="accent1"/>
              </a:buClr>
              <a:buFont typeface="Arial"/>
              <a:buChar char="•"/>
              <a:defRPr lang="en-US" sz="1050" b="0" kern="1200" dirty="0">
                <a:solidFill>
                  <a:srgbClr val="404040"/>
                </a:solidFill>
                <a:latin typeface="Open Sans"/>
                <a:ea typeface="ＭＳ Ｐゴシック" charset="-128"/>
                <a:cs typeface="Open Sans"/>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5" name="Footer Placeholder 4">
            <a:extLst>
              <a:ext uri="{FF2B5EF4-FFF2-40B4-BE49-F238E27FC236}">
                <a16:creationId xmlns:a16="http://schemas.microsoft.com/office/drawing/2014/main" id="{C30A5A3A-1795-4E12-98A5-4B20BAEA4A5B}"/>
              </a:ext>
            </a:extLst>
          </p:cNvPr>
          <p:cNvSpPr>
            <a:spLocks noGrp="1"/>
          </p:cNvSpPr>
          <p:nvPr>
            <p:ph type="ftr" sz="quarter" idx="10"/>
          </p:nvPr>
        </p:nvSpPr>
        <p:spPr/>
        <p:txBody>
          <a:bodyPr/>
          <a:lstStyle>
            <a:lvl1pPr>
              <a:defRPr/>
            </a:lvl1pPr>
          </a:lstStyle>
          <a:p>
            <a:r>
              <a:rPr lang="en-US" altLang="en-US"/>
              <a:t>CONFIDENTIAL | READSPEAKER</a:t>
            </a:r>
          </a:p>
          <a:p>
            <a:endParaRPr lang="en-US" altLang="en-US"/>
          </a:p>
        </p:txBody>
      </p:sp>
    </p:spTree>
    <p:extLst>
      <p:ext uri="{BB962C8B-B14F-4D97-AF65-F5344CB8AC3E}">
        <p14:creationId xmlns:p14="http://schemas.microsoft.com/office/powerpoint/2010/main" val="4224103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6293D3F-D845-417F-BEB0-DC19CC169E07}"/>
              </a:ext>
            </a:extLst>
          </p:cNvPr>
          <p:cNvSpPr/>
          <p:nvPr/>
        </p:nvSpPr>
        <p:spPr>
          <a:xfrm>
            <a:off x="0" y="6334125"/>
            <a:ext cx="9141619" cy="63500"/>
          </a:xfrm>
          <a:prstGeom prst="rect">
            <a:avLst/>
          </a:prstGeom>
          <a:solidFill>
            <a:srgbClr val="EE6600"/>
          </a:solidFill>
          <a:ln>
            <a:solidFill>
              <a:srgbClr val="EB4F05"/>
            </a:solidFill>
          </a:ln>
        </p:spPr>
        <p:style>
          <a:lnRef idx="2">
            <a:schemeClr val="accent1">
              <a:shade val="50000"/>
            </a:schemeClr>
          </a:lnRef>
          <a:fillRef idx="1">
            <a:schemeClr val="accent1"/>
          </a:fillRef>
          <a:effectRef idx="0">
            <a:schemeClr val="accent1"/>
          </a:effectRef>
          <a:fontRef idx="minor">
            <a:schemeClr val="lt1"/>
          </a:fontRef>
        </p:style>
      </p:sp>
      <p:cxnSp>
        <p:nvCxnSpPr>
          <p:cNvPr id="3" name="Straight Connector 2">
            <a:extLst>
              <a:ext uri="{FF2B5EF4-FFF2-40B4-BE49-F238E27FC236}">
                <a16:creationId xmlns:a16="http://schemas.microsoft.com/office/drawing/2014/main" id="{DFEC03A1-8C9F-4924-A815-6FC5B5BCFC11}"/>
              </a:ext>
            </a:extLst>
          </p:cNvPr>
          <p:cNvCxnSpPr/>
          <p:nvPr/>
        </p:nvCxnSpPr>
        <p:spPr>
          <a:xfrm>
            <a:off x="463154" y="749300"/>
            <a:ext cx="8217694" cy="0"/>
          </a:xfrm>
          <a:prstGeom prst="line">
            <a:avLst/>
          </a:prstGeom>
          <a:ln>
            <a:solidFill>
              <a:srgbClr val="EB4F05"/>
            </a:solidFill>
          </a:ln>
        </p:spPr>
        <p:style>
          <a:lnRef idx="1">
            <a:schemeClr val="accent1"/>
          </a:lnRef>
          <a:fillRef idx="0">
            <a:schemeClr val="accent1"/>
          </a:fillRef>
          <a:effectRef idx="0">
            <a:schemeClr val="accent1"/>
          </a:effectRef>
          <a:fontRef idx="minor">
            <a:schemeClr val="tx1"/>
          </a:fontRef>
        </p:style>
      </p:cxnSp>
      <p:pic>
        <p:nvPicPr>
          <p:cNvPr id="4" name="Picture 12" descr="rs-logo@4x.png">
            <a:extLst>
              <a:ext uri="{FF2B5EF4-FFF2-40B4-BE49-F238E27FC236}">
                <a16:creationId xmlns:a16="http://schemas.microsoft.com/office/drawing/2014/main" id="{647FB3E4-052D-4987-92B4-FD23BD11389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16292" y="5426076"/>
            <a:ext cx="2372915" cy="72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ooter Placeholder 3">
            <a:extLst>
              <a:ext uri="{FF2B5EF4-FFF2-40B4-BE49-F238E27FC236}">
                <a16:creationId xmlns:a16="http://schemas.microsoft.com/office/drawing/2014/main" id="{D1C66A7C-0A60-4EF1-BEF9-17EF259D11A5}"/>
              </a:ext>
            </a:extLst>
          </p:cNvPr>
          <p:cNvSpPr>
            <a:spLocks noGrp="1"/>
          </p:cNvSpPr>
          <p:nvPr>
            <p:ph type="ftr" sz="quarter" idx="10"/>
          </p:nvPr>
        </p:nvSpPr>
        <p:spPr/>
        <p:txBody>
          <a:bodyPr/>
          <a:lstStyle>
            <a:lvl1pPr>
              <a:defRPr/>
            </a:lvl1pPr>
          </a:lstStyle>
          <a:p>
            <a:r>
              <a:rPr lang="en-US" altLang="en-US"/>
              <a:t>CONFIDENTIAL | READSPEAKER</a:t>
            </a:r>
          </a:p>
          <a:p>
            <a:endParaRPr lang="en-US" altLang="en-US"/>
          </a:p>
        </p:txBody>
      </p:sp>
    </p:spTree>
    <p:extLst>
      <p:ext uri="{BB962C8B-B14F-4D97-AF65-F5344CB8AC3E}">
        <p14:creationId xmlns:p14="http://schemas.microsoft.com/office/powerpoint/2010/main" val="1372919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pic>
        <p:nvPicPr>
          <p:cNvPr id="4" name="Picture 12" descr="rs-logo@4x.png">
            <a:extLst>
              <a:ext uri="{FF2B5EF4-FFF2-40B4-BE49-F238E27FC236}">
                <a16:creationId xmlns:a16="http://schemas.microsoft.com/office/drawing/2014/main" id="{FA85244C-E7DD-4ED7-8557-B105E4BF02A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600825" y="5803901"/>
            <a:ext cx="2372916" cy="72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3">
            <a:extLst>
              <a:ext uri="{FF2B5EF4-FFF2-40B4-BE49-F238E27FC236}">
                <a16:creationId xmlns:a16="http://schemas.microsoft.com/office/drawing/2014/main" id="{F76DAEB6-52A4-446F-A015-F09FC57BC82A}"/>
              </a:ext>
            </a:extLst>
          </p:cNvPr>
          <p:cNvSpPr>
            <a:spLocks noGrp="1"/>
          </p:cNvSpPr>
          <p:nvPr>
            <p:ph type="ftr" sz="quarter" idx="10"/>
          </p:nvPr>
        </p:nvSpPr>
        <p:spPr/>
        <p:txBody>
          <a:bodyPr/>
          <a:lstStyle>
            <a:lvl1pPr>
              <a:defRPr/>
            </a:lvl1pPr>
          </a:lstStyle>
          <a:p>
            <a:r>
              <a:rPr lang="en-US" altLang="en-US"/>
              <a:t>CONFIDENTIAL | READSPEAKER</a:t>
            </a:r>
          </a:p>
          <a:p>
            <a:endParaRPr lang="en-US" altLang="en-US"/>
          </a:p>
        </p:txBody>
      </p:sp>
    </p:spTree>
    <p:extLst>
      <p:ext uri="{BB962C8B-B14F-4D97-AF65-F5344CB8AC3E}">
        <p14:creationId xmlns:p14="http://schemas.microsoft.com/office/powerpoint/2010/main" val="3927653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cSld name="bold title top short conten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4310" y="2288853"/>
            <a:ext cx="3995683" cy="1362075"/>
          </a:xfrm>
        </p:spPr>
        <p:txBody>
          <a:bodyPr anchor="b"/>
          <a:lstStyle>
            <a:lvl1pPr algn="l">
              <a:defRPr sz="2800" b="1" cap="none">
                <a:solidFill>
                  <a:schemeClr val="accent3"/>
                </a:solidFill>
                <a:latin typeface="Lucida Sans" pitchFamily="34" charset="0"/>
              </a:defRPr>
            </a:lvl1pPr>
          </a:lstStyle>
          <a:p>
            <a:r>
              <a:rPr lang="en-US" dirty="0"/>
              <a:t>Click to edit master title style</a:t>
            </a:r>
            <a:endParaRPr lang="sv-SE" dirty="0"/>
          </a:p>
        </p:txBody>
      </p:sp>
      <p:sp>
        <p:nvSpPr>
          <p:cNvPr id="3" name="Platshållare för text 2"/>
          <p:cNvSpPr>
            <a:spLocks noGrp="1"/>
          </p:cNvSpPr>
          <p:nvPr>
            <p:ph type="body" idx="1"/>
          </p:nvPr>
        </p:nvSpPr>
        <p:spPr>
          <a:xfrm>
            <a:off x="539552" y="3801021"/>
            <a:ext cx="3959407" cy="1500187"/>
          </a:xfrm>
        </p:spPr>
        <p:txBody>
          <a:bodyPr anchor="t"/>
          <a:lstStyle>
            <a:lvl1pPr marL="0" indent="0">
              <a:buNone/>
              <a:defRPr sz="2000">
                <a:solidFill>
                  <a:srgbClr val="534DC1"/>
                </a:solidFill>
                <a:latin typeface="Lucida Sans"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
        <p:nvSpPr>
          <p:cNvPr id="5" name="Slide Number Placeholder 4"/>
          <p:cNvSpPr>
            <a:spLocks noGrp="1"/>
          </p:cNvSpPr>
          <p:nvPr>
            <p:ph type="sldNum" sz="quarter" idx="11"/>
          </p:nvPr>
        </p:nvSpPr>
        <p:spPr/>
        <p:txBody>
          <a:bodyPr/>
          <a:lstStyle/>
          <a:p>
            <a:fld id="{63B66A5D-03CF-274C-AC80-434EBB5D7518}" type="slidenum">
              <a:rPr lang="en-US" smtClean="0"/>
              <a:pPr/>
              <a:t>‹#›</a:t>
            </a:fld>
            <a:endParaRPr lang="en-US"/>
          </a:p>
        </p:txBody>
      </p:sp>
    </p:spTree>
    <p:extLst>
      <p:ext uri="{BB962C8B-B14F-4D97-AF65-F5344CB8AC3E}">
        <p14:creationId xmlns:p14="http://schemas.microsoft.com/office/powerpoint/2010/main" val="1606879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Rubrik och innehåll">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lstStyle>
            <a:lvl1pPr>
              <a:defRPr>
                <a:latin typeface="Lucida Sans" pitchFamily="34" charset="0"/>
              </a:defRPr>
            </a:lvl1pPr>
            <a:lvl2pPr>
              <a:defRPr>
                <a:latin typeface="Lucida Sans" pitchFamily="34" charset="0"/>
              </a:defRPr>
            </a:lvl2pPr>
            <a:lvl3pPr>
              <a:defRPr>
                <a:latin typeface="Lucida Sans" pitchFamily="34" charset="0"/>
              </a:defRPr>
            </a:lvl3pPr>
            <a:lvl4pPr>
              <a:defRPr>
                <a:latin typeface="Lucida Sans" pitchFamily="34" charset="0"/>
              </a:defRPr>
            </a:lvl4pPr>
            <a:lvl5pPr>
              <a:defRPr>
                <a:latin typeface="Lucida San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6" name="Title 5"/>
          <p:cNvSpPr>
            <a:spLocks noGrp="1"/>
          </p:cNvSpPr>
          <p:nvPr>
            <p:ph type="title"/>
          </p:nvPr>
        </p:nvSpPr>
        <p:spPr/>
        <p:txBody>
          <a:bodyPr/>
          <a:lstStyle>
            <a:lvl1pPr>
              <a:defRPr>
                <a:latin typeface="Lucida Sans" pitchFamily="34" charset="0"/>
              </a:defRPr>
            </a:lvl1pPr>
          </a:lstStyle>
          <a:p>
            <a:r>
              <a:rPr lang="en-US" dirty="0"/>
              <a:t>Click to edit Master title style</a:t>
            </a:r>
            <a:endParaRPr lang="nl-NL" dirty="0"/>
          </a:p>
        </p:txBody>
      </p:sp>
      <p:sp>
        <p:nvSpPr>
          <p:cNvPr id="4" name="Slide Number Placeholder 3"/>
          <p:cNvSpPr>
            <a:spLocks noGrp="1"/>
          </p:cNvSpPr>
          <p:nvPr>
            <p:ph type="sldNum" sz="quarter" idx="11"/>
          </p:nvPr>
        </p:nvSpPr>
        <p:spPr/>
        <p:txBody>
          <a:bodyPr/>
          <a:lstStyle/>
          <a:p>
            <a:fld id="{63B66A5D-03CF-274C-AC80-434EBB5D7518}" type="slidenum">
              <a:rPr lang="en-US" smtClean="0"/>
              <a:pPr/>
              <a:t>‹#›</a:t>
            </a:fld>
            <a:endParaRPr lang="en-US"/>
          </a:p>
        </p:txBody>
      </p:sp>
    </p:spTree>
    <p:extLst>
      <p:ext uri="{BB962C8B-B14F-4D97-AF65-F5344CB8AC3E}">
        <p14:creationId xmlns:p14="http://schemas.microsoft.com/office/powerpoint/2010/main" val="2495638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7059A8-5B21-4606-BC67-4FD5C94DCA7B}"/>
              </a:ext>
            </a:extLst>
          </p:cNvPr>
          <p:cNvSpPr>
            <a:spLocks noGrp="1"/>
          </p:cNvSpPr>
          <p:nvPr>
            <p:ph type="title"/>
          </p:nvPr>
        </p:nvSpPr>
        <p:spPr>
          <a:xfrm>
            <a:off x="822722" y="287339"/>
            <a:ext cx="7543800" cy="144938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1027" name="Text Placeholder 2">
            <a:extLst>
              <a:ext uri="{FF2B5EF4-FFF2-40B4-BE49-F238E27FC236}">
                <a16:creationId xmlns:a16="http://schemas.microsoft.com/office/drawing/2014/main" id="{B04F3E78-4BCE-4B5E-AD67-710708B9153C}"/>
              </a:ext>
            </a:extLst>
          </p:cNvPr>
          <p:cNvSpPr>
            <a:spLocks noGrp="1"/>
          </p:cNvSpPr>
          <p:nvPr>
            <p:ph type="body" idx="1"/>
          </p:nvPr>
        </p:nvSpPr>
        <p:spPr bwMode="auto">
          <a:xfrm>
            <a:off x="822722" y="1846264"/>
            <a:ext cx="7543800"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Footer Placeholder 4">
            <a:extLst>
              <a:ext uri="{FF2B5EF4-FFF2-40B4-BE49-F238E27FC236}">
                <a16:creationId xmlns:a16="http://schemas.microsoft.com/office/drawing/2014/main" id="{66614B5E-EBE4-4F1F-83CA-22EB1547712C}"/>
              </a:ext>
            </a:extLst>
          </p:cNvPr>
          <p:cNvSpPr>
            <a:spLocks noGrp="1"/>
          </p:cNvSpPr>
          <p:nvPr>
            <p:ph type="ftr" sz="quarter" idx="3"/>
          </p:nvPr>
        </p:nvSpPr>
        <p:spPr>
          <a:xfrm>
            <a:off x="2764632" y="6459539"/>
            <a:ext cx="3617119" cy="365125"/>
          </a:xfrm>
          <a:prstGeom prst="rect">
            <a:avLst/>
          </a:prstGeom>
        </p:spPr>
        <p:txBody>
          <a:bodyPr vert="horz" wrap="square" lIns="91440" tIns="45720" rIns="91440" bIns="45720" numCol="1" anchor="ctr" anchorCtr="0" compatLnSpc="1">
            <a:prstTxWarp prst="textNoShape">
              <a:avLst/>
            </a:prstTxWarp>
          </a:bodyPr>
          <a:lstStyle>
            <a:lvl1pPr algn="ctr">
              <a:defRPr sz="675">
                <a:solidFill>
                  <a:srgbClr val="7F7F7F"/>
                </a:solidFill>
                <a:latin typeface="Open Sans" panose="020B0606030504020204" pitchFamily="34" charset="0"/>
                <a:cs typeface="Open Sans" panose="020B0606030504020204" pitchFamily="34" charset="0"/>
              </a:defRPr>
            </a:lvl1pPr>
          </a:lstStyle>
          <a:p>
            <a:r>
              <a:rPr lang="en-US" altLang="en-US"/>
              <a:t>CONFIDENTIAL | READSPEAKER</a:t>
            </a:r>
          </a:p>
          <a:p>
            <a:endParaRPr lang="en-US" altLang="en-US"/>
          </a:p>
        </p:txBody>
      </p:sp>
      <p:sp>
        <p:nvSpPr>
          <p:cNvPr id="11" name="Rectangle 10">
            <a:extLst>
              <a:ext uri="{FF2B5EF4-FFF2-40B4-BE49-F238E27FC236}">
                <a16:creationId xmlns:a16="http://schemas.microsoft.com/office/drawing/2014/main" id="{BB31D831-39D3-4F36-9777-04183887F1B3}"/>
              </a:ext>
            </a:extLst>
          </p:cNvPr>
          <p:cNvSpPr/>
          <p:nvPr/>
        </p:nvSpPr>
        <p:spPr>
          <a:xfrm>
            <a:off x="0" y="0"/>
            <a:ext cx="9144000" cy="736600"/>
          </a:xfrm>
          <a:prstGeom prst="rect">
            <a:avLst/>
          </a:prstGeom>
          <a:solidFill>
            <a:srgbClr val="34335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350"/>
          </a:p>
        </p:txBody>
      </p:sp>
      <p:pic>
        <p:nvPicPr>
          <p:cNvPr id="1030" name="Picture 5" descr="rs-logo@4x.png">
            <a:extLst>
              <a:ext uri="{FF2B5EF4-FFF2-40B4-BE49-F238E27FC236}">
                <a16:creationId xmlns:a16="http://schemas.microsoft.com/office/drawing/2014/main" id="{4A9669A7-762E-4E06-B807-0F5F06CEE58A}"/>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450806" y="5689601"/>
            <a:ext cx="2372916" cy="72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F030C453-C632-490B-852C-148E45C0FD8C}"/>
              </a:ext>
            </a:extLst>
          </p:cNvPr>
          <p:cNvSpPr/>
          <p:nvPr userDrawn="1"/>
        </p:nvSpPr>
        <p:spPr>
          <a:xfrm>
            <a:off x="0" y="70556"/>
            <a:ext cx="9142413" cy="578556"/>
          </a:xfrm>
          <a:prstGeom prst="rect">
            <a:avLst/>
          </a:prstGeom>
          <a:solidFill>
            <a:srgbClr val="2525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 name="Picture 7" descr="Screen Shot 2014-09-02 at 8.25.24 AM.png">
            <a:extLst>
              <a:ext uri="{FF2B5EF4-FFF2-40B4-BE49-F238E27FC236}">
                <a16:creationId xmlns:a16="http://schemas.microsoft.com/office/drawing/2014/main" id="{9797DEC7-1B48-47C6-B229-2DB0842CFB2A}"/>
              </a:ext>
            </a:extLst>
          </p:cNvPr>
          <p:cNvPicPr>
            <a:picLocks noChangeAspect="1"/>
          </p:cNvPicPr>
          <p:nvPr userDrawn="1"/>
        </p:nvPicPr>
        <p:blipFill rotWithShape="1">
          <a:blip r:embed="rId8" cstate="email">
            <a:extLst>
              <a:ext uri="{28A0092B-C50C-407E-A947-70E740481C1C}">
                <a14:useLocalDpi xmlns:a14="http://schemas.microsoft.com/office/drawing/2010/main" val="0"/>
              </a:ext>
            </a:extLst>
          </a:blip>
          <a:srcRect b="98161"/>
          <a:stretch/>
        </p:blipFill>
        <p:spPr>
          <a:xfrm>
            <a:off x="-1788" y="-14111"/>
            <a:ext cx="9144000" cy="87359"/>
          </a:xfrm>
          <a:prstGeom prst="rect">
            <a:avLst/>
          </a:prstGeom>
        </p:spPr>
      </p:pic>
      <p:pic>
        <p:nvPicPr>
          <p:cNvPr id="9" name="Picture 8" descr="ReadSpeaker - Pioneering Voice Technology.">
            <a:extLst>
              <a:ext uri="{FF2B5EF4-FFF2-40B4-BE49-F238E27FC236}">
                <a16:creationId xmlns:a16="http://schemas.microsoft.com/office/drawing/2014/main" id="{774CFE94-65B1-4AAD-BA4F-95C5D5E367C0}"/>
              </a:ext>
            </a:extLst>
          </p:cNvPr>
          <p:cNvPicPr>
            <a:picLocks noChangeAspect="1"/>
          </p:cNvPicPr>
          <p:nvPr userDrawn="1"/>
        </p:nvPicPr>
        <p:blipFill>
          <a:blip r:embed="rId9" cstate="email">
            <a:extLst>
              <a:ext uri="{28A0092B-C50C-407E-A947-70E740481C1C}">
                <a14:useLocalDpi xmlns:a14="http://schemas.microsoft.com/office/drawing/2010/main" val="0"/>
              </a:ext>
            </a:extLst>
          </a:blip>
          <a:stretch>
            <a:fillRect/>
          </a:stretch>
        </p:blipFill>
        <p:spPr>
          <a:xfrm>
            <a:off x="364432" y="6238289"/>
            <a:ext cx="2439469" cy="483186"/>
          </a:xfrm>
          <a:prstGeom prst="rect">
            <a:avLst/>
          </a:prstGeom>
        </p:spPr>
      </p:pic>
    </p:spTree>
    <p:extLst>
      <p:ext uri="{BB962C8B-B14F-4D97-AF65-F5344CB8AC3E}">
        <p14:creationId xmlns:p14="http://schemas.microsoft.com/office/powerpoint/2010/main" val="375439393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Lst>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hf sldNum="0" hdr="0" ftr="0" dt="0"/>
  <p:txStyles>
    <p:titleStyle>
      <a:lvl1pPr algn="l" rtl="0" eaLnBrk="1" fontAlgn="base" hangingPunct="1">
        <a:lnSpc>
          <a:spcPct val="85000"/>
        </a:lnSpc>
        <a:spcBef>
          <a:spcPct val="0"/>
        </a:spcBef>
        <a:spcAft>
          <a:spcPct val="0"/>
        </a:spcAft>
        <a:defRPr sz="3600" b="1" kern="1200" spc="-38">
          <a:solidFill>
            <a:srgbClr val="404040"/>
          </a:solidFill>
          <a:latin typeface="Open Sans"/>
          <a:ea typeface="ＭＳ Ｐゴシック" charset="-128"/>
          <a:cs typeface="Open Sans"/>
        </a:defRPr>
      </a:lvl1pPr>
      <a:lvl2pPr algn="l" rtl="0" eaLnBrk="1" fontAlgn="base" hangingPunct="1">
        <a:lnSpc>
          <a:spcPct val="85000"/>
        </a:lnSpc>
        <a:spcBef>
          <a:spcPct val="0"/>
        </a:spcBef>
        <a:spcAft>
          <a:spcPct val="0"/>
        </a:spcAft>
        <a:defRPr sz="3600" b="1">
          <a:solidFill>
            <a:srgbClr val="404040"/>
          </a:solidFill>
          <a:latin typeface="Open Sans" charset="0"/>
          <a:ea typeface="ＭＳ Ｐゴシック" charset="-128"/>
        </a:defRPr>
      </a:lvl2pPr>
      <a:lvl3pPr algn="l" rtl="0" eaLnBrk="1" fontAlgn="base" hangingPunct="1">
        <a:lnSpc>
          <a:spcPct val="85000"/>
        </a:lnSpc>
        <a:spcBef>
          <a:spcPct val="0"/>
        </a:spcBef>
        <a:spcAft>
          <a:spcPct val="0"/>
        </a:spcAft>
        <a:defRPr sz="3600" b="1">
          <a:solidFill>
            <a:srgbClr val="404040"/>
          </a:solidFill>
          <a:latin typeface="Open Sans" charset="0"/>
          <a:ea typeface="ＭＳ Ｐゴシック" charset="-128"/>
        </a:defRPr>
      </a:lvl3pPr>
      <a:lvl4pPr algn="l" rtl="0" eaLnBrk="1" fontAlgn="base" hangingPunct="1">
        <a:lnSpc>
          <a:spcPct val="85000"/>
        </a:lnSpc>
        <a:spcBef>
          <a:spcPct val="0"/>
        </a:spcBef>
        <a:spcAft>
          <a:spcPct val="0"/>
        </a:spcAft>
        <a:defRPr sz="3600" b="1">
          <a:solidFill>
            <a:srgbClr val="404040"/>
          </a:solidFill>
          <a:latin typeface="Open Sans" charset="0"/>
          <a:ea typeface="ＭＳ Ｐゴシック" charset="-128"/>
        </a:defRPr>
      </a:lvl4pPr>
      <a:lvl5pPr algn="l" rtl="0" eaLnBrk="1" fontAlgn="base" hangingPunct="1">
        <a:lnSpc>
          <a:spcPct val="85000"/>
        </a:lnSpc>
        <a:spcBef>
          <a:spcPct val="0"/>
        </a:spcBef>
        <a:spcAft>
          <a:spcPct val="0"/>
        </a:spcAft>
        <a:defRPr sz="3600" b="1">
          <a:solidFill>
            <a:srgbClr val="404040"/>
          </a:solidFill>
          <a:latin typeface="Open Sans" charset="0"/>
          <a:ea typeface="ＭＳ Ｐゴシック" charset="-128"/>
        </a:defRPr>
      </a:lvl5pPr>
      <a:lvl6pPr marL="342900" algn="l" rtl="0" eaLnBrk="1" fontAlgn="base" hangingPunct="1">
        <a:lnSpc>
          <a:spcPct val="85000"/>
        </a:lnSpc>
        <a:spcBef>
          <a:spcPct val="0"/>
        </a:spcBef>
        <a:spcAft>
          <a:spcPct val="0"/>
        </a:spcAft>
        <a:defRPr sz="3600" b="1">
          <a:solidFill>
            <a:srgbClr val="404040"/>
          </a:solidFill>
          <a:latin typeface="Open Sans" charset="0"/>
          <a:ea typeface="ＭＳ Ｐゴシック" charset="-128"/>
        </a:defRPr>
      </a:lvl6pPr>
      <a:lvl7pPr marL="685800" algn="l" rtl="0" eaLnBrk="1" fontAlgn="base" hangingPunct="1">
        <a:lnSpc>
          <a:spcPct val="85000"/>
        </a:lnSpc>
        <a:spcBef>
          <a:spcPct val="0"/>
        </a:spcBef>
        <a:spcAft>
          <a:spcPct val="0"/>
        </a:spcAft>
        <a:defRPr sz="3600" b="1">
          <a:solidFill>
            <a:srgbClr val="404040"/>
          </a:solidFill>
          <a:latin typeface="Open Sans" charset="0"/>
          <a:ea typeface="ＭＳ Ｐゴシック" charset="-128"/>
        </a:defRPr>
      </a:lvl7pPr>
      <a:lvl8pPr marL="1028700" algn="l" rtl="0" eaLnBrk="1" fontAlgn="base" hangingPunct="1">
        <a:lnSpc>
          <a:spcPct val="85000"/>
        </a:lnSpc>
        <a:spcBef>
          <a:spcPct val="0"/>
        </a:spcBef>
        <a:spcAft>
          <a:spcPct val="0"/>
        </a:spcAft>
        <a:defRPr sz="3600" b="1">
          <a:solidFill>
            <a:srgbClr val="404040"/>
          </a:solidFill>
          <a:latin typeface="Open Sans" charset="0"/>
          <a:ea typeface="ＭＳ Ｐゴシック" charset="-128"/>
        </a:defRPr>
      </a:lvl8pPr>
      <a:lvl9pPr marL="1371600" algn="l" rtl="0" eaLnBrk="1" fontAlgn="base" hangingPunct="1">
        <a:lnSpc>
          <a:spcPct val="85000"/>
        </a:lnSpc>
        <a:spcBef>
          <a:spcPct val="0"/>
        </a:spcBef>
        <a:spcAft>
          <a:spcPct val="0"/>
        </a:spcAft>
        <a:defRPr sz="3600" b="1">
          <a:solidFill>
            <a:srgbClr val="404040"/>
          </a:solidFill>
          <a:latin typeface="Open Sans" charset="0"/>
          <a:ea typeface="ＭＳ Ｐゴシック" charset="-128"/>
        </a:defRPr>
      </a:lvl9pPr>
    </p:titleStyle>
    <p:bodyStyle>
      <a:lvl1pPr marL="67866" indent="-67866" algn="l" rtl="0" eaLnBrk="1" fontAlgn="base" hangingPunct="1">
        <a:lnSpc>
          <a:spcPct val="90000"/>
        </a:lnSpc>
        <a:spcBef>
          <a:spcPts val="900"/>
        </a:spcBef>
        <a:spcAft>
          <a:spcPts val="150"/>
        </a:spcAft>
        <a:buClr>
          <a:schemeClr val="accent1"/>
        </a:buClr>
        <a:buSzPct val="100000"/>
        <a:buFont typeface="Calibri" panose="020F0502020204030204" pitchFamily="34" charset="0"/>
        <a:buChar char=" "/>
        <a:defRPr sz="1500" kern="1200">
          <a:solidFill>
            <a:srgbClr val="404040"/>
          </a:solidFill>
          <a:latin typeface="Open Sans"/>
          <a:ea typeface="ＭＳ Ｐゴシック" charset="-128"/>
          <a:cs typeface="Open Sans"/>
        </a:defRPr>
      </a:lvl1pPr>
      <a:lvl2pPr marL="286941" indent="-136922" algn="l" rtl="0" eaLnBrk="1" fontAlgn="base" hangingPunct="1">
        <a:lnSpc>
          <a:spcPct val="90000"/>
        </a:lnSpc>
        <a:spcBef>
          <a:spcPts val="150"/>
        </a:spcBef>
        <a:spcAft>
          <a:spcPts val="300"/>
        </a:spcAft>
        <a:buClr>
          <a:schemeClr val="accent1"/>
        </a:buClr>
        <a:buFont typeface="Calibri" panose="020F0502020204030204" pitchFamily="34" charset="0"/>
        <a:buChar char="◦"/>
        <a:defRPr kern="1200">
          <a:solidFill>
            <a:srgbClr val="404040"/>
          </a:solidFill>
          <a:latin typeface="Open Sans"/>
          <a:ea typeface="ＭＳ Ｐゴシック" charset="-128"/>
          <a:cs typeface="Open Sans"/>
        </a:defRPr>
      </a:lvl2pPr>
      <a:lvl3pPr marL="425054" indent="-136922" algn="l" rtl="0" eaLnBrk="1" fontAlgn="base" hangingPunct="1">
        <a:lnSpc>
          <a:spcPct val="90000"/>
        </a:lnSpc>
        <a:spcBef>
          <a:spcPts val="150"/>
        </a:spcBef>
        <a:spcAft>
          <a:spcPts val="300"/>
        </a:spcAft>
        <a:buClr>
          <a:schemeClr val="accent1"/>
        </a:buClr>
        <a:buFont typeface="Calibri" panose="020F0502020204030204" pitchFamily="34" charset="0"/>
        <a:buChar char="◦"/>
        <a:defRPr sz="1050" kern="1200">
          <a:solidFill>
            <a:srgbClr val="404040"/>
          </a:solidFill>
          <a:latin typeface="Open Sans"/>
          <a:ea typeface="ＭＳ Ｐゴシック" charset="-128"/>
          <a:cs typeface="Open Sans"/>
        </a:defRPr>
      </a:lvl3pPr>
      <a:lvl4pPr marL="561975" indent="-136922" algn="l" rtl="0" eaLnBrk="1" fontAlgn="base" hangingPunct="1">
        <a:lnSpc>
          <a:spcPct val="90000"/>
        </a:lnSpc>
        <a:spcBef>
          <a:spcPts val="150"/>
        </a:spcBef>
        <a:spcAft>
          <a:spcPts val="300"/>
        </a:spcAft>
        <a:buClr>
          <a:schemeClr val="accent1"/>
        </a:buClr>
        <a:buFont typeface="Calibri" panose="020F0502020204030204" pitchFamily="34" charset="0"/>
        <a:buChar char="◦"/>
        <a:defRPr sz="1050" kern="1200">
          <a:solidFill>
            <a:srgbClr val="404040"/>
          </a:solidFill>
          <a:latin typeface="Open Sans"/>
          <a:ea typeface="ＭＳ Ｐゴシック" charset="-128"/>
          <a:cs typeface="Open Sans"/>
        </a:defRPr>
      </a:lvl4pPr>
      <a:lvl5pPr marL="698897" indent="-136922" algn="l" rtl="0" eaLnBrk="1" fontAlgn="base" hangingPunct="1">
        <a:lnSpc>
          <a:spcPct val="90000"/>
        </a:lnSpc>
        <a:spcBef>
          <a:spcPts val="150"/>
        </a:spcBef>
        <a:spcAft>
          <a:spcPts val="300"/>
        </a:spcAft>
        <a:buClr>
          <a:schemeClr val="accent1"/>
        </a:buClr>
        <a:buFont typeface="Calibri" panose="020F0502020204030204" pitchFamily="34" charset="0"/>
        <a:buChar char="◦"/>
        <a:defRPr sz="1050" kern="1200">
          <a:solidFill>
            <a:srgbClr val="404040"/>
          </a:solidFill>
          <a:latin typeface="Open Sans"/>
          <a:ea typeface="ＭＳ Ｐゴシック" charset="-128"/>
          <a:cs typeface="Open Sans"/>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jpg"/><Relationship Id="rId4" Type="http://schemas.openxmlformats.org/officeDocument/2006/relationships/image" Target="../media/image8.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idx="4294967295"/>
          </p:nvPr>
        </p:nvSpPr>
        <p:spPr>
          <a:xfrm>
            <a:off x="1470025" y="962639"/>
            <a:ext cx="6203950" cy="1463675"/>
          </a:xfrm>
        </p:spPr>
        <p:txBody>
          <a:bodyPr/>
          <a:lstStyle/>
          <a:p>
            <a:r>
              <a:rPr lang="en-US" sz="4000" dirty="0">
                <a:solidFill>
                  <a:srgbClr val="444464"/>
                </a:solidFill>
                <a:latin typeface="Open Sans" panose="020B0606030504020204" pitchFamily="34" charset="0"/>
                <a:ea typeface="Open Sans" panose="020B0606030504020204" pitchFamily="34" charset="0"/>
                <a:cs typeface="Open Sans" panose="020B0606030504020204" pitchFamily="34" charset="0"/>
              </a:rPr>
              <a:t>Make Your Content Talk</a:t>
            </a:r>
          </a:p>
        </p:txBody>
      </p:sp>
      <p:sp>
        <p:nvSpPr>
          <p:cNvPr id="4" name="Tijdelijke aanduiding voor tekst 3"/>
          <p:cNvSpPr>
            <a:spLocks noGrp="1"/>
          </p:cNvSpPr>
          <p:nvPr>
            <p:ph type="body" idx="4294967295"/>
          </p:nvPr>
        </p:nvSpPr>
        <p:spPr>
          <a:xfrm>
            <a:off x="385762" y="3647768"/>
            <a:ext cx="8372475" cy="783919"/>
          </a:xfrm>
        </p:spPr>
        <p:txBody>
          <a:bodyPr/>
          <a:lstStyle/>
          <a:p>
            <a:pPr marL="0" indent="0">
              <a:buNone/>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ReadSpeaker text-to-speech solutions give a voice to your learning management solutions.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idx="4294967295"/>
          </p:nvPr>
        </p:nvSpPr>
        <p:spPr>
          <a:xfrm>
            <a:off x="402075" y="129780"/>
            <a:ext cx="8607425" cy="566738"/>
          </a:xfrm>
        </p:spPr>
        <p:txBody>
          <a:bodyPr/>
          <a:lstStyle/>
          <a:p>
            <a:r>
              <a:rPr lang="en-US" sz="3200" dirty="0">
                <a:solidFill>
                  <a:srgbClr val="444464"/>
                </a:solidFill>
                <a:latin typeface="Raleway" panose="020B0503030101060003" pitchFamily="34" charset="0"/>
                <a:ea typeface="Open Sans" panose="020B0606030504020204" pitchFamily="34" charset="0"/>
                <a:cs typeface="Open Sans" panose="020B0606030504020204" pitchFamily="34" charset="0"/>
              </a:rPr>
              <a:t>How to Use ReadSpeaker Text to Speech (4)</a:t>
            </a:r>
          </a:p>
        </p:txBody>
      </p:sp>
      <p:sp>
        <p:nvSpPr>
          <p:cNvPr id="10" name="Espace réservé du contenu 6">
            <a:extLst>
              <a:ext uri="{FF2B5EF4-FFF2-40B4-BE49-F238E27FC236}">
                <a16:creationId xmlns:a16="http://schemas.microsoft.com/office/drawing/2014/main" id="{4A7A9883-1B15-46E7-8D92-B46E7B04A5DC}"/>
              </a:ext>
            </a:extLst>
          </p:cNvPr>
          <p:cNvSpPr txBox="1">
            <a:spLocks/>
          </p:cNvSpPr>
          <p:nvPr/>
        </p:nvSpPr>
        <p:spPr bwMode="auto">
          <a:xfrm>
            <a:off x="326864" y="812782"/>
            <a:ext cx="8420869" cy="26698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2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spcAft>
                <a:spcPts val="1200"/>
              </a:spcAft>
              <a:buFont typeface="Wingdings" charset="2"/>
              <a:buNone/>
            </a:pPr>
            <a:r>
              <a:rPr lang="en-US" b="1" i="1" kern="0" dirty="0">
                <a:latin typeface="Open Sans" panose="020B0606030504020204" pitchFamily="34" charset="0"/>
                <a:ea typeface="Open Sans" panose="020B0606030504020204" pitchFamily="34" charset="0"/>
                <a:cs typeface="Open Sans" panose="020B0606030504020204" pitchFamily="34" charset="0"/>
              </a:rPr>
              <a:t>How does it work?</a:t>
            </a:r>
            <a:endParaRPr lang="en-US" b="1" i="1" kern="1200" dirty="0">
              <a:latin typeface="Open Sans" panose="020B0606030504020204" pitchFamily="34" charset="0"/>
              <a:ea typeface="Open Sans" panose="020B0606030504020204" pitchFamily="34" charset="0"/>
              <a:cs typeface="Open Sans" panose="020B0606030504020204" pitchFamily="34" charset="0"/>
            </a:endParaRPr>
          </a:p>
          <a:p>
            <a:pPr marL="0" indent="0">
              <a:spcAft>
                <a:spcPts val="1200"/>
              </a:spcAft>
              <a:buFont typeface="Wingdings" charset="2"/>
              <a:buNone/>
            </a:pPr>
            <a:r>
              <a:rPr lang="en-US" b="1" i="1" kern="1200" dirty="0">
                <a:latin typeface="Open Sans" panose="020B0606030504020204" pitchFamily="34" charset="0"/>
                <a:ea typeface="Open Sans" panose="020B0606030504020204" pitchFamily="34" charset="0"/>
                <a:cs typeface="Open Sans" panose="020B0606030504020204" pitchFamily="34" charset="0"/>
              </a:rPr>
              <a:t>To listen to selected text:</a:t>
            </a:r>
          </a:p>
          <a:p>
            <a:pPr marL="461963" indent="-461963">
              <a:buClr>
                <a:srgbClr val="F67C4D"/>
              </a:buClr>
              <a:buFont typeface="Arial" panose="020B0604020202020204" pitchFamily="34" charset="0"/>
              <a:buChar char="•"/>
            </a:pPr>
            <a:r>
              <a:rPr lang="en-US" kern="1200" dirty="0">
                <a:latin typeface="Open Sans" panose="020B0606030504020204" pitchFamily="34" charset="0"/>
                <a:ea typeface="Open Sans" panose="020B0606030504020204" pitchFamily="34" charset="0"/>
                <a:cs typeface="Open Sans" panose="020B0606030504020204" pitchFamily="34" charset="0"/>
              </a:rPr>
              <a:t>You can select a part of the text to listen to, and then press the pop-up Listen button that appears next to the mouse pointer or click on Listen on the webReader player. </a:t>
            </a:r>
          </a:p>
        </p:txBody>
      </p:sp>
      <p:sp>
        <p:nvSpPr>
          <p:cNvPr id="14" name="Espace réservé du contenu 6">
            <a:extLst>
              <a:ext uri="{FF2B5EF4-FFF2-40B4-BE49-F238E27FC236}">
                <a16:creationId xmlns:a16="http://schemas.microsoft.com/office/drawing/2014/main" id="{AF9617B4-70C1-47FA-A4FD-4E9BCDB5E957}"/>
              </a:ext>
            </a:extLst>
          </p:cNvPr>
          <p:cNvSpPr txBox="1">
            <a:spLocks/>
          </p:cNvSpPr>
          <p:nvPr/>
        </p:nvSpPr>
        <p:spPr bwMode="auto">
          <a:xfrm>
            <a:off x="326863" y="3876468"/>
            <a:ext cx="3424512" cy="56673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2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461963" indent="-461963">
              <a:buClr>
                <a:srgbClr val="F67C4D"/>
              </a:buClr>
              <a:buFont typeface="Arial" panose="020B0604020202020204" pitchFamily="34" charset="0"/>
              <a:buChar char="•"/>
            </a:pPr>
            <a:r>
              <a:rPr lang="en-US" dirty="0">
                <a:latin typeface="Open Sans" panose="020B0606030504020204" pitchFamily="34" charset="0"/>
                <a:ea typeface="Open Sans" panose="020B0606030504020204" pitchFamily="34" charset="0"/>
                <a:cs typeface="Open Sans" panose="020B0606030504020204" pitchFamily="34" charset="0"/>
              </a:rPr>
              <a:t>Pop-up commands:</a:t>
            </a:r>
          </a:p>
        </p:txBody>
      </p:sp>
      <p:pic>
        <p:nvPicPr>
          <p:cNvPr id="11" name="Picture 10" descr="The pop-up command panel has listen, dictionary and translation on it.">
            <a:extLst>
              <a:ext uri="{FF2B5EF4-FFF2-40B4-BE49-F238E27FC236}">
                <a16:creationId xmlns:a16="http://schemas.microsoft.com/office/drawing/2014/main" id="{76F9D6EE-3F82-4A94-916C-459F02CEF3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51376" y="3561007"/>
            <a:ext cx="1276528" cy="952633"/>
          </a:xfrm>
          <a:prstGeom prst="rect">
            <a:avLst/>
          </a:prstGeom>
        </p:spPr>
      </p:pic>
      <p:sp>
        <p:nvSpPr>
          <p:cNvPr id="8" name="Espace réservé du contenu 6">
            <a:extLst>
              <a:ext uri="{FF2B5EF4-FFF2-40B4-BE49-F238E27FC236}">
                <a16:creationId xmlns:a16="http://schemas.microsoft.com/office/drawing/2014/main" id="{0BE5F122-5E9F-4433-9559-C01E831CED19}"/>
              </a:ext>
            </a:extLst>
          </p:cNvPr>
          <p:cNvSpPr txBox="1">
            <a:spLocks/>
          </p:cNvSpPr>
          <p:nvPr/>
        </p:nvSpPr>
        <p:spPr bwMode="auto">
          <a:xfrm>
            <a:off x="326863" y="5029231"/>
            <a:ext cx="3340569" cy="56673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2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461963" indent="-461963">
              <a:buClr>
                <a:srgbClr val="F67C4D"/>
              </a:buClr>
              <a:buFont typeface="Arial" panose="020B0604020202020204" pitchFamily="34" charset="0"/>
              <a:buChar char="•"/>
            </a:pPr>
            <a:r>
              <a:rPr lang="en-US" kern="1200" dirty="0">
                <a:latin typeface="Open Sans" panose="020B0606030504020204" pitchFamily="34" charset="0"/>
                <a:ea typeface="Open Sans" panose="020B0606030504020204" pitchFamily="34" charset="0"/>
                <a:cs typeface="Open Sans" panose="020B0606030504020204" pitchFamily="34" charset="0"/>
              </a:rPr>
              <a:t>webReader Player: </a:t>
            </a:r>
            <a:r>
              <a:rPr lang="en-US" kern="120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p>
          <a:p>
            <a:pPr>
              <a:buFont typeface="Arial" panose="020B0604020202020204" pitchFamily="34" charset="0"/>
              <a:buChar char="•"/>
            </a:pPr>
            <a:endParaRPr lang="en-US"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a:buFont typeface="Arial" panose="020B0604020202020204" pitchFamily="34" charset="0"/>
              <a:buChar char="•"/>
            </a:pPr>
            <a:endParaRPr lang="en-US" sz="10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2" name="Picture 1" descr="Shown is the Listen button collapsed">
            <a:extLst>
              <a:ext uri="{FF2B5EF4-FFF2-40B4-BE49-F238E27FC236}">
                <a16:creationId xmlns:a16="http://schemas.microsoft.com/office/drawing/2014/main" id="{00349A75-CF94-6D9D-4841-51E1717FB18D}"/>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3727552" y="5029231"/>
            <a:ext cx="1688895" cy="311112"/>
          </a:xfrm>
          <a:prstGeom prst="rect">
            <a:avLst/>
          </a:prstGeom>
        </p:spPr>
      </p:pic>
    </p:spTree>
    <p:extLst>
      <p:ext uri="{BB962C8B-B14F-4D97-AF65-F5344CB8AC3E}">
        <p14:creationId xmlns:p14="http://schemas.microsoft.com/office/powerpoint/2010/main" val="420785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idx="4294967295"/>
          </p:nvPr>
        </p:nvSpPr>
        <p:spPr>
          <a:xfrm>
            <a:off x="383458" y="131842"/>
            <a:ext cx="8567738" cy="566738"/>
          </a:xfrm>
        </p:spPr>
        <p:txBody>
          <a:bodyPr/>
          <a:lstStyle/>
          <a:p>
            <a:r>
              <a:rPr lang="en-US" sz="3200" dirty="0">
                <a:latin typeface="Raleway" panose="020B0503030101060003" pitchFamily="34" charset="0"/>
                <a:ea typeface="Open Sans" panose="020B0606030504020204" pitchFamily="34" charset="0"/>
                <a:cs typeface="Open Sans" panose="020B0606030504020204" pitchFamily="34" charset="0"/>
              </a:rPr>
              <a:t>How to Use ReadSpeaker Text to Speech (5)</a:t>
            </a:r>
          </a:p>
        </p:txBody>
      </p:sp>
      <p:sp>
        <p:nvSpPr>
          <p:cNvPr id="7" name="Espace réservé du contenu 6"/>
          <p:cNvSpPr>
            <a:spLocks noGrp="1"/>
          </p:cNvSpPr>
          <p:nvPr>
            <p:ph idx="4294967295"/>
          </p:nvPr>
        </p:nvSpPr>
        <p:spPr>
          <a:xfrm>
            <a:off x="462116" y="845347"/>
            <a:ext cx="8559800" cy="1243013"/>
          </a:xfrm>
        </p:spPr>
        <p:txBody>
          <a:bodyPr/>
          <a:lstStyle/>
          <a:p>
            <a:pPr marL="0" indent="0">
              <a:buNone/>
            </a:pPr>
            <a:r>
              <a:rPr lang="en-US" sz="2400" b="1" dirty="0">
                <a:latin typeface="Open Sans" panose="020B0606030504020204" pitchFamily="34" charset="0"/>
                <a:ea typeface="Open Sans" panose="020B0606030504020204" pitchFamily="34" charset="0"/>
                <a:cs typeface="Open Sans" panose="020B0606030504020204" pitchFamily="34" charset="0"/>
              </a:rPr>
              <a:t>How does it work?</a:t>
            </a:r>
            <a:endParaRPr lang="en-US" sz="2400" b="1" kern="1200" dirty="0">
              <a:solidFill>
                <a:prstClr val="black"/>
              </a:solidFill>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US" sz="2400" b="1" i="1" kern="1200" dirty="0">
                <a:solidFill>
                  <a:schemeClr val="tx1"/>
                </a:solidFill>
                <a:latin typeface="Open Sans" panose="020B0606030504020204" pitchFamily="34" charset="0"/>
                <a:ea typeface="Open Sans" panose="020B0606030504020204" pitchFamily="34" charset="0"/>
                <a:cs typeface="Open Sans" panose="020B0606030504020204" pitchFamily="34" charset="0"/>
              </a:rPr>
              <a:t>To listen to a document in Content using ReadSpeaker docReader:</a:t>
            </a:r>
            <a:endParaRPr lang="en-US" sz="18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Espace réservé du contenu 6">
            <a:extLst>
              <a:ext uri="{FF2B5EF4-FFF2-40B4-BE49-F238E27FC236}">
                <a16:creationId xmlns:a16="http://schemas.microsoft.com/office/drawing/2014/main" id="{C7114213-53B3-4D1D-BE2F-7FED1BD09C3D}"/>
              </a:ext>
            </a:extLst>
          </p:cNvPr>
          <p:cNvSpPr txBox="1">
            <a:spLocks/>
          </p:cNvSpPr>
          <p:nvPr/>
        </p:nvSpPr>
        <p:spPr bwMode="auto">
          <a:xfrm>
            <a:off x="262847" y="2121167"/>
            <a:ext cx="7740612" cy="8471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2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lvl="0">
              <a:buClr>
                <a:srgbClr val="F67C4D"/>
              </a:buClr>
              <a:buFont typeface="Arial" panose="020B0604020202020204" pitchFamily="34" charset="0"/>
              <a:buChar char="•"/>
            </a:pPr>
            <a:r>
              <a:rPr lang="en-US" dirty="0"/>
              <a:t>Click the ReadSpeaker docReader icon next to the document to open in ReadSpeaker docReader.</a:t>
            </a:r>
            <a:endParaRPr lang="en-US" sz="12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marL="0" indent="0">
              <a:buNone/>
            </a:pPr>
            <a:endParaRPr lang="en-US" sz="18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2" name="Picture 4" descr="Shown is the speaker icon.">
            <a:extLst>
              <a:ext uri="{FF2B5EF4-FFF2-40B4-BE49-F238E27FC236}">
                <a16:creationId xmlns:a16="http://schemas.microsoft.com/office/drawing/2014/main" id="{4CCE73D0-7BDE-B5A9-DE1F-52D45A218D7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8308155" y="2286513"/>
            <a:ext cx="529119" cy="440041"/>
          </a:xfrm>
          <a:prstGeom prst="rect">
            <a:avLst/>
          </a:prstGeom>
          <a:noFill/>
          <a:extLst>
            <a:ext uri="{909E8E84-426E-40DD-AFC4-6F175D3DCCD1}">
              <a14:hiddenFill xmlns:a14="http://schemas.microsoft.com/office/drawing/2010/main">
                <a:solidFill>
                  <a:srgbClr val="FFFFFF"/>
                </a:solidFill>
              </a14:hiddenFill>
            </a:ext>
          </a:extLst>
        </p:spPr>
      </p:pic>
      <p:sp>
        <p:nvSpPr>
          <p:cNvPr id="14" name="Espace réservé du contenu 6">
            <a:extLst>
              <a:ext uri="{FF2B5EF4-FFF2-40B4-BE49-F238E27FC236}">
                <a16:creationId xmlns:a16="http://schemas.microsoft.com/office/drawing/2014/main" id="{81642B55-170E-4037-AABF-73EC3A59A6B3}"/>
              </a:ext>
            </a:extLst>
          </p:cNvPr>
          <p:cNvSpPr txBox="1">
            <a:spLocks/>
          </p:cNvSpPr>
          <p:nvPr/>
        </p:nvSpPr>
        <p:spPr bwMode="auto">
          <a:xfrm>
            <a:off x="262847" y="3001142"/>
            <a:ext cx="7144652" cy="8756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2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spcBef>
                <a:spcPts val="832"/>
              </a:spcBef>
              <a:buFont typeface="Wingdings" charset="2"/>
              <a:buNone/>
            </a:pPr>
            <a:endParaRPr lang="en-US" sz="12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a:spcBef>
                <a:spcPts val="0"/>
              </a:spcBef>
              <a:buClr>
                <a:srgbClr val="F67C4D"/>
              </a:buClr>
              <a:buFont typeface="Arial" panose="020B0604020202020204" pitchFamily="34" charset="0"/>
              <a:buChar char="•"/>
            </a:pPr>
            <a:r>
              <a:rPr lang="en-US" kern="1200" dirty="0">
                <a:solidFill>
                  <a:schemeClr val="tx1"/>
                </a:solidFill>
                <a:latin typeface="Open Sans" panose="020B0606030504020204" pitchFamily="34" charset="0"/>
                <a:ea typeface="Open Sans" panose="020B0606030504020204" pitchFamily="34" charset="0"/>
                <a:cs typeface="Open Sans" panose="020B0606030504020204" pitchFamily="34" charset="0"/>
              </a:rPr>
              <a:t>Click the ReadSpeaker docReader Listen button to listen to the selected page.</a:t>
            </a:r>
            <a:endParaRPr lang="en-US" sz="18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4" name="Picture 3" descr="Listen button in ReadSpeaker docReader">
            <a:extLst>
              <a:ext uri="{FF2B5EF4-FFF2-40B4-BE49-F238E27FC236}">
                <a16:creationId xmlns:a16="http://schemas.microsoft.com/office/drawing/2014/main" id="{FED3DBF8-AA82-9C5D-BF41-7A39B157BA89}"/>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7790495" y="3279286"/>
            <a:ext cx="1046779" cy="407836"/>
          </a:xfrm>
          <a:prstGeom prst="rect">
            <a:avLst/>
          </a:prstGeom>
        </p:spPr>
      </p:pic>
      <p:sp>
        <p:nvSpPr>
          <p:cNvPr id="16" name="Espace réservé du contenu 6">
            <a:extLst>
              <a:ext uri="{FF2B5EF4-FFF2-40B4-BE49-F238E27FC236}">
                <a16:creationId xmlns:a16="http://schemas.microsoft.com/office/drawing/2014/main" id="{2BBB03DC-D391-44AA-B605-300C76014E43}"/>
              </a:ext>
            </a:extLst>
          </p:cNvPr>
          <p:cNvSpPr txBox="1">
            <a:spLocks/>
          </p:cNvSpPr>
          <p:nvPr/>
        </p:nvSpPr>
        <p:spPr bwMode="auto">
          <a:xfrm>
            <a:off x="262847" y="4160726"/>
            <a:ext cx="6699223" cy="3615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2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spcBef>
                <a:spcPts val="0"/>
              </a:spcBef>
              <a:buClr>
                <a:srgbClr val="F67C4D"/>
              </a:buClr>
              <a:buFont typeface="Arial" panose="020B0604020202020204" pitchFamily="34" charset="0"/>
              <a:buChar char="•"/>
            </a:pPr>
            <a:r>
              <a:rPr lang="en-US" kern="1200" dirty="0">
                <a:solidFill>
                  <a:schemeClr val="tx1"/>
                </a:solidFill>
                <a:latin typeface="Open Sans" panose="020B0606030504020204" pitchFamily="34" charset="0"/>
                <a:ea typeface="Open Sans" panose="020B0606030504020204" pitchFamily="34" charset="0"/>
                <a:cs typeface="Open Sans" panose="020B0606030504020204" pitchFamily="34" charset="0"/>
              </a:rPr>
              <a:t>Click More tools to access the lower toolbar.</a:t>
            </a:r>
          </a:p>
        </p:txBody>
      </p:sp>
      <p:pic>
        <p:nvPicPr>
          <p:cNvPr id="5" name="Picture 4" descr="Shown is the expand toolbar button">
            <a:extLst>
              <a:ext uri="{FF2B5EF4-FFF2-40B4-BE49-F238E27FC236}">
                <a16:creationId xmlns:a16="http://schemas.microsoft.com/office/drawing/2014/main" id="{35BC5444-64ED-47BF-6427-C3F28D6AFC7A}"/>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7102382" y="4119611"/>
            <a:ext cx="1734892" cy="353403"/>
          </a:xfrm>
          <a:prstGeom prst="rect">
            <a:avLst/>
          </a:prstGeom>
        </p:spPr>
      </p:pic>
      <p:sp>
        <p:nvSpPr>
          <p:cNvPr id="15" name="Espace réservé du contenu 6">
            <a:extLst>
              <a:ext uri="{FF2B5EF4-FFF2-40B4-BE49-F238E27FC236}">
                <a16:creationId xmlns:a16="http://schemas.microsoft.com/office/drawing/2014/main" id="{CC9F8147-20A9-4441-96B7-B55E97A98DC5}"/>
              </a:ext>
            </a:extLst>
          </p:cNvPr>
          <p:cNvSpPr txBox="1">
            <a:spLocks/>
          </p:cNvSpPr>
          <p:nvPr/>
        </p:nvSpPr>
        <p:spPr bwMode="auto">
          <a:xfrm>
            <a:off x="262847" y="4867894"/>
            <a:ext cx="6727888" cy="112569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2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spcBef>
                <a:spcPts val="0"/>
              </a:spcBef>
              <a:buClr>
                <a:srgbClr val="F67C4D"/>
              </a:buClr>
              <a:buFont typeface="Arial" panose="020B0604020202020204" pitchFamily="34" charset="0"/>
              <a:buChar char="•"/>
            </a:pPr>
            <a:r>
              <a:rPr lang="en-US" kern="1200" dirty="0">
                <a:solidFill>
                  <a:schemeClr val="tx1"/>
                </a:solidFill>
                <a:latin typeface="Open Sans" panose="020B0606030504020204" pitchFamily="34" charset="0"/>
                <a:ea typeface="Open Sans" panose="020B0606030504020204" pitchFamily="34" charset="0"/>
                <a:cs typeface="Open Sans" panose="020B0606030504020204" pitchFamily="34" charset="0"/>
              </a:rPr>
              <a:t>Click the ReadSpeaker docReader Help button for an extensive docReader user manual.   </a:t>
            </a:r>
          </a:p>
          <a:p>
            <a:pPr>
              <a:spcBef>
                <a:spcPts val="0"/>
              </a:spcBef>
            </a:pPr>
            <a:endParaRPr lang="en-US" sz="18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12" name="Picture 11" descr="The ReadSpeaker Help button which has a question mark inside a circle on it.">
            <a:extLst>
              <a:ext uri="{FF2B5EF4-FFF2-40B4-BE49-F238E27FC236}">
                <a16:creationId xmlns:a16="http://schemas.microsoft.com/office/drawing/2014/main" id="{6E8FB8CB-487A-4797-AA40-9395A6D95D9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136455" y="4838398"/>
            <a:ext cx="700819" cy="603483"/>
          </a:xfrm>
          <a:prstGeom prst="rect">
            <a:avLst/>
          </a:prstGeom>
        </p:spPr>
      </p:pic>
    </p:spTree>
    <p:extLst>
      <p:ext uri="{BB962C8B-B14F-4D97-AF65-F5344CB8AC3E}">
        <p14:creationId xmlns:p14="http://schemas.microsoft.com/office/powerpoint/2010/main" val="217521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idx="4294967295"/>
          </p:nvPr>
        </p:nvSpPr>
        <p:spPr>
          <a:xfrm>
            <a:off x="491919" y="196696"/>
            <a:ext cx="8424863" cy="566738"/>
          </a:xfrm>
        </p:spPr>
        <p:txBody>
          <a:bodyPr/>
          <a:lstStyle/>
          <a:p>
            <a:r>
              <a:rPr lang="en-US" sz="3200" dirty="0">
                <a:latin typeface="Raleway" panose="020B0503030101060003" pitchFamily="34" charset="0"/>
                <a:ea typeface="Open Sans" panose="020B0606030504020204" pitchFamily="34" charset="0"/>
                <a:cs typeface="Open Sans" panose="020B0606030504020204" pitchFamily="34" charset="0"/>
              </a:rPr>
              <a:t>Session Objectives</a:t>
            </a:r>
          </a:p>
        </p:txBody>
      </p:sp>
      <p:sp>
        <p:nvSpPr>
          <p:cNvPr id="7" name="Espace réservé du contenu 6"/>
          <p:cNvSpPr>
            <a:spLocks noGrp="1"/>
          </p:cNvSpPr>
          <p:nvPr>
            <p:ph idx="4294967295"/>
          </p:nvPr>
        </p:nvSpPr>
        <p:spPr>
          <a:xfrm>
            <a:off x="496682" y="1031235"/>
            <a:ext cx="8420100" cy="5346700"/>
          </a:xfrm>
        </p:spPr>
        <p:txBody>
          <a:bodyPr/>
          <a:lstStyle/>
          <a:p>
            <a:pPr marL="0" indent="0">
              <a:spcAft>
                <a:spcPts val="1200"/>
              </a:spcAft>
              <a:buNone/>
            </a:pPr>
            <a:r>
              <a:rPr lang="en-US" sz="2400" dirty="0">
                <a:latin typeface="Open Sans" panose="020B0606030504020204" pitchFamily="34" charset="0"/>
                <a:ea typeface="Open Sans" panose="020B0606030504020204" pitchFamily="34" charset="0"/>
                <a:cs typeface="Open Sans" panose="020B0606030504020204" pitchFamily="34" charset="0"/>
              </a:rPr>
              <a:t>After this session, you will be able to:</a:t>
            </a:r>
          </a:p>
          <a:p>
            <a:pPr marL="461963" indent="-461963">
              <a:spcAft>
                <a:spcPts val="1200"/>
              </a:spcAft>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Explain why students may want to use text-to-speech technology </a:t>
            </a:r>
          </a:p>
          <a:p>
            <a:pPr marL="461963" indent="-461963">
              <a:spcAft>
                <a:spcPts val="1200"/>
              </a:spcAft>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Describe to your students how to use the ReadSpeaker Listen button within Moodle</a:t>
            </a:r>
          </a:p>
          <a:p>
            <a:pPr marL="461963" indent="-461963">
              <a:spcAft>
                <a:spcPts val="1200"/>
              </a:spcAft>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Construct an effective plan to inform your students about the many uses of this text-to-speech technology within their learning environment</a:t>
            </a:r>
          </a:p>
          <a:p>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06849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idx="4294967295"/>
          </p:nvPr>
        </p:nvSpPr>
        <p:spPr>
          <a:xfrm>
            <a:off x="452282" y="168325"/>
            <a:ext cx="8424863" cy="569913"/>
          </a:xfrm>
        </p:spPr>
        <p:txBody>
          <a:bodyPr/>
          <a:lstStyle/>
          <a:p>
            <a:r>
              <a:rPr lang="en-US" sz="3200" dirty="0">
                <a:latin typeface="Raleway" panose="020B0503030101060003" pitchFamily="34" charset="0"/>
                <a:ea typeface="Open Sans" panose="020B0606030504020204" pitchFamily="34" charset="0"/>
                <a:cs typeface="Open Sans" panose="020B0606030504020204" pitchFamily="34" charset="0"/>
              </a:rPr>
              <a:t>ReadSpeaker Advantages (Slide 1)</a:t>
            </a:r>
          </a:p>
        </p:txBody>
      </p:sp>
      <p:sp>
        <p:nvSpPr>
          <p:cNvPr id="7" name="Espace réservé du contenu 6"/>
          <p:cNvSpPr>
            <a:spLocks noGrp="1"/>
          </p:cNvSpPr>
          <p:nvPr>
            <p:ph idx="4294967295"/>
          </p:nvPr>
        </p:nvSpPr>
        <p:spPr>
          <a:xfrm>
            <a:off x="510227" y="1082548"/>
            <a:ext cx="8308975" cy="5243512"/>
          </a:xfrm>
        </p:spPr>
        <p:txBody>
          <a:bodyPr/>
          <a:lstStyle/>
          <a:p>
            <a:pPr marL="461963" indent="-461963">
              <a:spcAft>
                <a:spcPts val="12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Can be accessed from any internet-connected device and browser</a:t>
            </a:r>
          </a:p>
          <a:p>
            <a:pPr marL="461963" indent="-461963">
              <a:spcAft>
                <a:spcPts val="12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Seamless one-time implementation via a plug-in into the Moodle LMS for an easy, straightforward learner experience</a:t>
            </a:r>
          </a:p>
          <a:p>
            <a:pPr marL="461963" indent="-461963">
              <a:spcAft>
                <a:spcPts val="12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Reading of HTML content throughout Moodle</a:t>
            </a:r>
          </a:p>
          <a:p>
            <a:pPr marL="461963" indent="-461963">
              <a:spcAft>
                <a:spcPts val="12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All documents automatically have ReadSpeaker docReader capability.</a:t>
            </a:r>
          </a:p>
          <a:p>
            <a:pPr marL="0" indent="0">
              <a:buNone/>
            </a:pPr>
            <a:endParaRPr lang="en-US" sz="12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82273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idx="4294967295"/>
          </p:nvPr>
        </p:nvSpPr>
        <p:spPr>
          <a:xfrm>
            <a:off x="475456" y="166841"/>
            <a:ext cx="8424863" cy="569913"/>
          </a:xfrm>
        </p:spPr>
        <p:txBody>
          <a:bodyPr/>
          <a:lstStyle/>
          <a:p>
            <a:r>
              <a:rPr lang="en-US" sz="3200" dirty="0">
                <a:latin typeface="Raleway" panose="020B0503030101060003" pitchFamily="34" charset="0"/>
                <a:ea typeface="Open Sans" panose="020B0606030504020204" pitchFamily="34" charset="0"/>
                <a:cs typeface="Open Sans" panose="020B0606030504020204" pitchFamily="34" charset="0"/>
              </a:rPr>
              <a:t>ReadSpeaker Advantages (Slide 2)</a:t>
            </a:r>
          </a:p>
        </p:txBody>
      </p:sp>
      <p:sp>
        <p:nvSpPr>
          <p:cNvPr id="7" name="Espace réservé du contenu 6"/>
          <p:cNvSpPr>
            <a:spLocks noGrp="1"/>
          </p:cNvSpPr>
          <p:nvPr>
            <p:ph idx="4294967295"/>
          </p:nvPr>
        </p:nvSpPr>
        <p:spPr>
          <a:xfrm>
            <a:off x="475456" y="1002225"/>
            <a:ext cx="8308975" cy="5243512"/>
          </a:xfrm>
        </p:spPr>
        <p:txBody>
          <a:bodyPr/>
          <a:lstStyle/>
          <a:p>
            <a:pPr marL="461963" indent="-461963">
              <a:spcAft>
                <a:spcPts val="12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Uses the Moodle language setting to detect language; can read in different languages (if licensed)</a:t>
            </a:r>
          </a:p>
          <a:p>
            <a:pPr marL="461963" indent="-461963">
              <a:spcAft>
                <a:spcPts val="12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Ability to turn functionality on and off per course</a:t>
            </a:r>
          </a:p>
          <a:p>
            <a:pPr marL="461963" indent="-461963">
              <a:spcAft>
                <a:spcPts val="12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Anytime you or an instructor change course content, these changes are automatically and instantly reflected in the audio</a:t>
            </a:r>
          </a:p>
          <a:p>
            <a:endParaRPr lang="en-US" dirty="0">
              <a:latin typeface="Open Sans" panose="020B0606030504020204" pitchFamily="34" charset="0"/>
              <a:ea typeface="Open Sans" panose="020B0606030504020204" pitchFamily="34" charset="0"/>
              <a:cs typeface="Open Sans" panose="020B0606030504020204" pitchFamily="34" charset="0"/>
            </a:endParaRPr>
          </a:p>
          <a:p>
            <a:pPr marL="0" indent="0">
              <a:buNone/>
            </a:pPr>
            <a:endParaRPr lang="en-US" sz="12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319859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idx="4294967295"/>
          </p:nvPr>
        </p:nvSpPr>
        <p:spPr>
          <a:xfrm>
            <a:off x="475456" y="150325"/>
            <a:ext cx="8424863" cy="569913"/>
          </a:xfrm>
        </p:spPr>
        <p:txBody>
          <a:bodyPr/>
          <a:lstStyle/>
          <a:p>
            <a:r>
              <a:rPr lang="en-US" sz="3200" dirty="0">
                <a:latin typeface="Raleway" panose="020B0503030101060003" pitchFamily="34" charset="0"/>
                <a:ea typeface="Open Sans" panose="020B0606030504020204" pitchFamily="34" charset="0"/>
                <a:cs typeface="Open Sans" panose="020B0606030504020204" pitchFamily="34" charset="0"/>
              </a:rPr>
              <a:t>ReadSpeaker Advantages (Slide 3)</a:t>
            </a:r>
          </a:p>
        </p:txBody>
      </p:sp>
      <p:sp>
        <p:nvSpPr>
          <p:cNvPr id="7" name="Espace réservé du contenu 6"/>
          <p:cNvSpPr>
            <a:spLocks noGrp="1"/>
          </p:cNvSpPr>
          <p:nvPr>
            <p:ph idx="4294967295"/>
          </p:nvPr>
        </p:nvSpPr>
        <p:spPr>
          <a:xfrm>
            <a:off x="475456" y="1100548"/>
            <a:ext cx="8308975" cy="5243512"/>
          </a:xfrm>
        </p:spPr>
        <p:txBody>
          <a:bodyPr/>
          <a:lstStyle/>
          <a:p>
            <a:pPr marL="461963" indent="-461963">
              <a:spcAft>
                <a:spcPts val="12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Listen offline by using the download to mp3 functionality if made available by educational institution.</a:t>
            </a:r>
          </a:p>
          <a:p>
            <a:pPr marL="461963" indent="-461963">
              <a:spcAft>
                <a:spcPts val="12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Enlarge Text, Text View, and the Page Mask all help distracted readers.</a:t>
            </a:r>
          </a:p>
          <a:p>
            <a:pPr marL="461963" indent="-461963">
              <a:spcAft>
                <a:spcPts val="12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Customize your settings including font type, font size, background/text colors, etc.</a:t>
            </a:r>
          </a:p>
          <a:p>
            <a:pPr marL="461963" indent="-461963">
              <a:spcAft>
                <a:spcPts val="12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The ReadSpeaker support team is available to assist with any questions or concerns during and after implementation</a:t>
            </a:r>
          </a:p>
        </p:txBody>
      </p:sp>
    </p:spTree>
    <p:extLst>
      <p:ext uri="{BB962C8B-B14F-4D97-AF65-F5344CB8AC3E}">
        <p14:creationId xmlns:p14="http://schemas.microsoft.com/office/powerpoint/2010/main" val="1744288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idx="4294967295"/>
          </p:nvPr>
        </p:nvSpPr>
        <p:spPr>
          <a:xfrm>
            <a:off x="389758" y="127818"/>
            <a:ext cx="8882062" cy="590705"/>
          </a:xfrm>
        </p:spPr>
        <p:txBody>
          <a:bodyPr>
            <a:noAutofit/>
          </a:bodyPr>
          <a:lstStyle/>
          <a:p>
            <a:r>
              <a:rPr lang="en-US" sz="2800" dirty="0">
                <a:latin typeface="Raleway" panose="020B0503030101060003" pitchFamily="34" charset="0"/>
                <a:ea typeface="Open Sans" panose="020B0606030504020204" pitchFamily="34" charset="0"/>
                <a:cs typeface="Open Sans" panose="020B0606030504020204" pitchFamily="34" charset="0"/>
              </a:rPr>
              <a:t>Specific Benefits of Bimodal Content Presentation</a:t>
            </a:r>
          </a:p>
        </p:txBody>
      </p:sp>
      <p:sp>
        <p:nvSpPr>
          <p:cNvPr id="7" name="Espace réservé du contenu 6"/>
          <p:cNvSpPr>
            <a:spLocks noGrp="1"/>
          </p:cNvSpPr>
          <p:nvPr>
            <p:ph idx="4294967295"/>
          </p:nvPr>
        </p:nvSpPr>
        <p:spPr>
          <a:xfrm>
            <a:off x="501445" y="1133475"/>
            <a:ext cx="8308975" cy="4591050"/>
          </a:xfrm>
        </p:spPr>
        <p:txBody>
          <a:bodyPr/>
          <a:lstStyle/>
          <a:p>
            <a:pPr marL="461963" indent="-461963">
              <a:spcAft>
                <a:spcPts val="1200"/>
              </a:spcAft>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Improved word recognition skills and vocabulary</a:t>
            </a:r>
          </a:p>
          <a:p>
            <a:pPr marL="461963" indent="-461963">
              <a:spcAft>
                <a:spcPts val="1200"/>
              </a:spcAft>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Improved reading comprehension, fluency, accuracy, and concentration</a:t>
            </a:r>
          </a:p>
          <a:p>
            <a:pPr marL="461963" indent="-461963">
              <a:spcAft>
                <a:spcPts val="1200"/>
              </a:spcAft>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Improved information recall and learning/memory enhancement</a:t>
            </a:r>
          </a:p>
          <a:p>
            <a:pPr marL="461963" indent="-461963">
              <a:spcAft>
                <a:spcPts val="1200"/>
              </a:spcAft>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Increased motivation and a more positive attitude with regard to reading</a:t>
            </a:r>
          </a:p>
          <a:p>
            <a:pPr marL="461963" indent="-461963">
              <a:spcAft>
                <a:spcPts val="1200"/>
              </a:spcAft>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Increased reading self-confidence and perceived performance</a:t>
            </a:r>
          </a:p>
        </p:txBody>
      </p:sp>
    </p:spTree>
    <p:extLst>
      <p:ext uri="{BB962C8B-B14F-4D97-AF65-F5344CB8AC3E}">
        <p14:creationId xmlns:p14="http://schemas.microsoft.com/office/powerpoint/2010/main" val="2480196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idx="4294967295"/>
          </p:nvPr>
        </p:nvSpPr>
        <p:spPr>
          <a:xfrm>
            <a:off x="485775" y="154235"/>
            <a:ext cx="8658225" cy="544513"/>
          </a:xfrm>
        </p:spPr>
        <p:txBody>
          <a:bodyPr/>
          <a:lstStyle/>
          <a:p>
            <a:r>
              <a:rPr lang="en-US" sz="3200" dirty="0">
                <a:solidFill>
                  <a:srgbClr val="444464"/>
                </a:solidFill>
                <a:latin typeface="Raleway" panose="020B0503030101060003" pitchFamily="34" charset="0"/>
                <a:ea typeface="Open Sans" panose="020B0606030504020204" pitchFamily="34" charset="0"/>
                <a:cs typeface="Open Sans" panose="020B0606030504020204" pitchFamily="34" charset="0"/>
              </a:rPr>
              <a:t>How to Use ReadSpeaker Text to Speech (1)</a:t>
            </a:r>
          </a:p>
        </p:txBody>
      </p:sp>
      <p:sp>
        <p:nvSpPr>
          <p:cNvPr id="7" name="Espace réservé du contenu 6"/>
          <p:cNvSpPr>
            <a:spLocks noGrp="1"/>
          </p:cNvSpPr>
          <p:nvPr>
            <p:ph idx="4294967295"/>
          </p:nvPr>
        </p:nvSpPr>
        <p:spPr>
          <a:xfrm>
            <a:off x="485775" y="839496"/>
            <a:ext cx="8420100" cy="1166286"/>
          </a:xfrm>
        </p:spPr>
        <p:txBody>
          <a:bodyPr>
            <a:noAutofit/>
          </a:bodyPr>
          <a:lstStyle/>
          <a:p>
            <a:pPr marL="0" indent="0">
              <a:spcAft>
                <a:spcPts val="1200"/>
              </a:spcAft>
              <a:buNone/>
            </a:pPr>
            <a:r>
              <a:rPr lang="en-US" sz="2400" b="1" i="1" dirty="0">
                <a:solidFill>
                  <a:srgbClr val="333333"/>
                </a:solidFill>
                <a:latin typeface="Open Sans" panose="020B0606030504020204" pitchFamily="34" charset="0"/>
                <a:ea typeface="Open Sans" panose="020B0606030504020204" pitchFamily="34" charset="0"/>
                <a:cs typeface="Open Sans" panose="020B0606030504020204" pitchFamily="34" charset="0"/>
              </a:rPr>
              <a:t>How does it work?</a:t>
            </a:r>
            <a:endParaRPr lang="en-US" sz="2400" b="1" i="1" kern="1200" dirty="0">
              <a:solidFill>
                <a:srgbClr val="333333"/>
              </a:solidFill>
              <a:latin typeface="Open Sans" panose="020B0606030504020204" pitchFamily="34" charset="0"/>
              <a:ea typeface="Open Sans" panose="020B0606030504020204" pitchFamily="34" charset="0"/>
              <a:cs typeface="Open Sans" panose="020B0606030504020204" pitchFamily="34" charset="0"/>
            </a:endParaRPr>
          </a:p>
          <a:p>
            <a:pPr marL="0" indent="0">
              <a:spcAft>
                <a:spcPts val="600"/>
              </a:spcAft>
              <a:buNone/>
            </a:pPr>
            <a:r>
              <a:rPr lang="en-US" sz="2400" b="1" i="1" kern="1200" dirty="0">
                <a:solidFill>
                  <a:srgbClr val="333333"/>
                </a:solidFill>
                <a:latin typeface="Open Sans" panose="020B0606030504020204" pitchFamily="34" charset="0"/>
                <a:ea typeface="Open Sans" panose="020B0606030504020204" pitchFamily="34" charset="0"/>
                <a:cs typeface="Open Sans" panose="020B0606030504020204" pitchFamily="34" charset="0"/>
              </a:rPr>
              <a:t>To listen to the content on a page:</a:t>
            </a:r>
          </a:p>
        </p:txBody>
      </p:sp>
      <p:sp>
        <p:nvSpPr>
          <p:cNvPr id="10" name="Espace réservé du contenu 6">
            <a:extLst>
              <a:ext uri="{FF2B5EF4-FFF2-40B4-BE49-F238E27FC236}">
                <a16:creationId xmlns:a16="http://schemas.microsoft.com/office/drawing/2014/main" id="{C2BBCC8C-805C-4114-9918-316EEBCCC387}"/>
              </a:ext>
            </a:extLst>
          </p:cNvPr>
          <p:cNvSpPr txBox="1">
            <a:spLocks/>
          </p:cNvSpPr>
          <p:nvPr/>
        </p:nvSpPr>
        <p:spPr bwMode="auto">
          <a:xfrm>
            <a:off x="485775" y="1830590"/>
            <a:ext cx="8420869" cy="5594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noAutofit/>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2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461963" indent="-461963">
              <a:spcBef>
                <a:spcPts val="832"/>
              </a:spcBef>
              <a:buClr>
                <a:srgbClr val="EE6600"/>
              </a:buClr>
              <a:buFont typeface="Arial" panose="020B0604020202020204" pitchFamily="34" charset="0"/>
              <a:buChar char="•"/>
            </a:pPr>
            <a:r>
              <a:rPr lang="en-US" dirty="0">
                <a:latin typeface="Open Sans" panose="020B0606030504020204" pitchFamily="34" charset="0"/>
                <a:ea typeface="Open Sans" panose="020B0606030504020204" pitchFamily="34" charset="0"/>
                <a:cs typeface="Open Sans" panose="020B0606030504020204" pitchFamily="34" charset="0"/>
              </a:rPr>
              <a:t>Click the listen button to hear the material read to you:</a:t>
            </a:r>
          </a:p>
        </p:txBody>
      </p:sp>
      <p:pic>
        <p:nvPicPr>
          <p:cNvPr id="2" name="Picture 1" descr="Shown is the Listen button collapsed">
            <a:extLst>
              <a:ext uri="{FF2B5EF4-FFF2-40B4-BE49-F238E27FC236}">
                <a16:creationId xmlns:a16="http://schemas.microsoft.com/office/drawing/2014/main" id="{16E3B470-1D96-CB31-BE77-C8516788E03A}"/>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76753" y="2399960"/>
            <a:ext cx="1688895" cy="311112"/>
          </a:xfrm>
          <a:prstGeom prst="rect">
            <a:avLst/>
          </a:prstGeom>
        </p:spPr>
      </p:pic>
      <p:sp>
        <p:nvSpPr>
          <p:cNvPr id="13" name="Espace réservé du contenu 6">
            <a:extLst>
              <a:ext uri="{FF2B5EF4-FFF2-40B4-BE49-F238E27FC236}">
                <a16:creationId xmlns:a16="http://schemas.microsoft.com/office/drawing/2014/main" id="{1CB086C7-F5B8-4930-9F08-3143B80AF4F5}"/>
              </a:ext>
            </a:extLst>
          </p:cNvPr>
          <p:cNvSpPr txBox="1">
            <a:spLocks/>
          </p:cNvSpPr>
          <p:nvPr/>
        </p:nvSpPr>
        <p:spPr bwMode="auto">
          <a:xfrm>
            <a:off x="485773" y="2888998"/>
            <a:ext cx="8420869" cy="108000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noAutofit/>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2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461963" indent="-461963">
              <a:spcBef>
                <a:spcPts val="832"/>
              </a:spcBef>
              <a:buClr>
                <a:srgbClr val="EE6600"/>
              </a:buClr>
              <a:buFont typeface="Arial" panose="020B0604020202020204" pitchFamily="34" charset="0"/>
              <a:buChar char="•"/>
            </a:pPr>
            <a:r>
              <a:rPr lang="en-US" dirty="0">
                <a:latin typeface="Open Sans" panose="020B0606030504020204" pitchFamily="34" charset="0"/>
                <a:ea typeface="Open Sans" panose="020B0606030504020204" pitchFamily="34" charset="0"/>
                <a:cs typeface="Open Sans" panose="020B0606030504020204" pitchFamily="34" charset="0"/>
              </a:rPr>
              <a:t>As you scroll down the page, the player will scroll with you.  You can use the drag bar at the top to position the player where you want it on the page. </a:t>
            </a:r>
          </a:p>
        </p:txBody>
      </p:sp>
    </p:spTree>
    <p:extLst>
      <p:ext uri="{BB962C8B-B14F-4D97-AF65-F5344CB8AC3E}">
        <p14:creationId xmlns:p14="http://schemas.microsoft.com/office/powerpoint/2010/main" val="2714262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idx="4294967295"/>
          </p:nvPr>
        </p:nvSpPr>
        <p:spPr>
          <a:xfrm>
            <a:off x="485775" y="154235"/>
            <a:ext cx="8658225" cy="544513"/>
          </a:xfrm>
        </p:spPr>
        <p:txBody>
          <a:bodyPr/>
          <a:lstStyle/>
          <a:p>
            <a:r>
              <a:rPr lang="en-US" sz="3200" dirty="0">
                <a:solidFill>
                  <a:srgbClr val="444464"/>
                </a:solidFill>
                <a:latin typeface="Raleway" panose="020B0503030101060003" pitchFamily="34" charset="0"/>
                <a:ea typeface="Open Sans" panose="020B0606030504020204" pitchFamily="34" charset="0"/>
                <a:cs typeface="Open Sans" panose="020B0606030504020204" pitchFamily="34" charset="0"/>
              </a:rPr>
              <a:t>How to Use ReadSpeaker Text to Speech (2)</a:t>
            </a:r>
          </a:p>
        </p:txBody>
      </p:sp>
      <p:sp>
        <p:nvSpPr>
          <p:cNvPr id="7" name="Espace réservé du contenu 6"/>
          <p:cNvSpPr>
            <a:spLocks noGrp="1"/>
          </p:cNvSpPr>
          <p:nvPr>
            <p:ph idx="4294967295"/>
          </p:nvPr>
        </p:nvSpPr>
        <p:spPr>
          <a:xfrm>
            <a:off x="485775" y="839496"/>
            <a:ext cx="8420100" cy="1166286"/>
          </a:xfrm>
        </p:spPr>
        <p:txBody>
          <a:bodyPr>
            <a:noAutofit/>
          </a:bodyPr>
          <a:lstStyle/>
          <a:p>
            <a:pPr marL="0" indent="0">
              <a:spcAft>
                <a:spcPts val="1200"/>
              </a:spcAft>
              <a:buNone/>
            </a:pPr>
            <a:r>
              <a:rPr lang="en-US" sz="2400" b="1" i="1" dirty="0">
                <a:solidFill>
                  <a:srgbClr val="333333"/>
                </a:solidFill>
                <a:latin typeface="Open Sans" panose="020B0606030504020204" pitchFamily="34" charset="0"/>
                <a:ea typeface="Open Sans" panose="020B0606030504020204" pitchFamily="34" charset="0"/>
                <a:cs typeface="Open Sans" panose="020B0606030504020204" pitchFamily="34" charset="0"/>
              </a:rPr>
              <a:t>How does it work?</a:t>
            </a:r>
            <a:endParaRPr lang="en-US" sz="2400" b="1" i="1" kern="1200" dirty="0">
              <a:solidFill>
                <a:srgbClr val="333333"/>
              </a:solidFill>
              <a:latin typeface="Open Sans" panose="020B0606030504020204" pitchFamily="34" charset="0"/>
              <a:ea typeface="Open Sans" panose="020B0606030504020204" pitchFamily="34" charset="0"/>
              <a:cs typeface="Open Sans" panose="020B0606030504020204" pitchFamily="34" charset="0"/>
            </a:endParaRPr>
          </a:p>
          <a:p>
            <a:pPr marL="0" indent="0">
              <a:spcAft>
                <a:spcPts val="600"/>
              </a:spcAft>
              <a:buNone/>
            </a:pPr>
            <a:r>
              <a:rPr lang="en-US" sz="2400" b="1" i="1" kern="1200" dirty="0">
                <a:solidFill>
                  <a:srgbClr val="333333"/>
                </a:solidFill>
                <a:latin typeface="Open Sans" panose="020B0606030504020204" pitchFamily="34" charset="0"/>
                <a:ea typeface="Open Sans" panose="020B0606030504020204" pitchFamily="34" charset="0"/>
                <a:cs typeface="Open Sans" panose="020B0606030504020204" pitchFamily="34" charset="0"/>
              </a:rPr>
              <a:t>To listen to the content on a page:</a:t>
            </a:r>
          </a:p>
        </p:txBody>
      </p:sp>
      <p:sp>
        <p:nvSpPr>
          <p:cNvPr id="14" name="Espace réservé du contenu 6">
            <a:extLst>
              <a:ext uri="{FF2B5EF4-FFF2-40B4-BE49-F238E27FC236}">
                <a16:creationId xmlns:a16="http://schemas.microsoft.com/office/drawing/2014/main" id="{D6B46967-6F50-4517-B8A5-1F7F6F25D32A}"/>
              </a:ext>
            </a:extLst>
          </p:cNvPr>
          <p:cNvSpPr txBox="1">
            <a:spLocks/>
          </p:cNvSpPr>
          <p:nvPr/>
        </p:nvSpPr>
        <p:spPr bwMode="auto">
          <a:xfrm>
            <a:off x="485775" y="2007690"/>
            <a:ext cx="8343593" cy="5594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noAutofit/>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2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461963" indent="-461963">
              <a:spcBef>
                <a:spcPts val="832"/>
              </a:spcBef>
              <a:buClr>
                <a:srgbClr val="EE6600"/>
              </a:buClr>
              <a:buFont typeface="Arial" panose="020B0604020202020204" pitchFamily="34" charset="0"/>
              <a:buChar char="•"/>
            </a:pPr>
            <a:r>
              <a:rPr lang="en-US" kern="1200" dirty="0">
                <a:latin typeface="Open Sans" panose="020B0606030504020204" pitchFamily="34" charset="0"/>
                <a:ea typeface="Open Sans" panose="020B0606030504020204" pitchFamily="34" charset="0"/>
                <a:cs typeface="Open Sans" panose="020B0606030504020204" pitchFamily="34" charset="0"/>
              </a:rPr>
              <a:t>The player expands, and you can use any of the tools: </a:t>
            </a:r>
          </a:p>
        </p:txBody>
      </p:sp>
      <p:pic>
        <p:nvPicPr>
          <p:cNvPr id="2" name="Picture 1" descr="The expanded webReader.  The top toolbar has the listen commands, skip backward/skip forward 5 seconds, volume, reading speed, and close player. The lower toolbar has settings, reading voice, click and listen, enlarge text, form reading, text mode, page mask, download to mp3, and help.">
            <a:extLst>
              <a:ext uri="{FF2B5EF4-FFF2-40B4-BE49-F238E27FC236}">
                <a16:creationId xmlns:a16="http://schemas.microsoft.com/office/drawing/2014/main" id="{FF134B7F-98AE-99F9-FC20-7A19621EBAB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71687" y="2567123"/>
            <a:ext cx="5486400" cy="2984500"/>
          </a:xfrm>
          <a:prstGeom prst="rect">
            <a:avLst/>
          </a:prstGeom>
        </p:spPr>
      </p:pic>
    </p:spTree>
    <p:extLst>
      <p:ext uri="{BB962C8B-B14F-4D97-AF65-F5344CB8AC3E}">
        <p14:creationId xmlns:p14="http://schemas.microsoft.com/office/powerpoint/2010/main" val="385209676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idx="4294967295"/>
          </p:nvPr>
        </p:nvSpPr>
        <p:spPr>
          <a:xfrm>
            <a:off x="468313" y="72614"/>
            <a:ext cx="8675687" cy="657225"/>
          </a:xfrm>
        </p:spPr>
        <p:txBody>
          <a:bodyPr/>
          <a:lstStyle/>
          <a:p>
            <a:r>
              <a:rPr lang="en-US" sz="3200" dirty="0">
                <a:solidFill>
                  <a:srgbClr val="444464"/>
                </a:solidFill>
                <a:latin typeface="Raleway" panose="020B0503030101060003" pitchFamily="34" charset="0"/>
                <a:ea typeface="Open Sans" panose="020B0606030504020204" pitchFamily="34" charset="0"/>
                <a:cs typeface="Open Sans" panose="020B0606030504020204" pitchFamily="34" charset="0"/>
              </a:rPr>
              <a:t>How to Use ReadSpeaker Text to Speech (3)</a:t>
            </a:r>
          </a:p>
        </p:txBody>
      </p:sp>
      <p:sp>
        <p:nvSpPr>
          <p:cNvPr id="10" name="Text Placeholder 9">
            <a:extLst>
              <a:ext uri="{FF2B5EF4-FFF2-40B4-BE49-F238E27FC236}">
                <a16:creationId xmlns:a16="http://schemas.microsoft.com/office/drawing/2014/main" id="{CE8A7F59-549F-4105-9143-E1BAB901E425}"/>
              </a:ext>
            </a:extLst>
          </p:cNvPr>
          <p:cNvSpPr>
            <a:spLocks noGrp="1"/>
          </p:cNvSpPr>
          <p:nvPr>
            <p:ph type="body" idx="4294967295"/>
          </p:nvPr>
        </p:nvSpPr>
        <p:spPr>
          <a:xfrm>
            <a:off x="0" y="868161"/>
            <a:ext cx="4040188" cy="639763"/>
          </a:xfrm>
        </p:spPr>
        <p:txBody>
          <a:bodyPr/>
          <a:lstStyle/>
          <a:p>
            <a:pPr algn="ctr"/>
            <a:r>
              <a:rPr lang="en-US" sz="2400" b="1" dirty="0">
                <a:solidFill>
                  <a:srgbClr val="444464"/>
                </a:solidFill>
                <a:latin typeface="Open Sans" panose="020B0606030504020204" pitchFamily="34" charset="0"/>
                <a:ea typeface="Open Sans" panose="020B0606030504020204" pitchFamily="34" charset="0"/>
                <a:cs typeface="Open Sans" panose="020B0606030504020204" pitchFamily="34" charset="0"/>
              </a:rPr>
              <a:t>Top Toolbar</a:t>
            </a:r>
          </a:p>
        </p:txBody>
      </p:sp>
      <p:sp>
        <p:nvSpPr>
          <p:cNvPr id="12" name="Content Placeholder 11">
            <a:extLst>
              <a:ext uri="{FF2B5EF4-FFF2-40B4-BE49-F238E27FC236}">
                <a16:creationId xmlns:a16="http://schemas.microsoft.com/office/drawing/2014/main" id="{37C8EC82-E64F-4B9A-A265-37F6415332D2}"/>
              </a:ext>
            </a:extLst>
          </p:cNvPr>
          <p:cNvSpPr>
            <a:spLocks noGrp="1"/>
          </p:cNvSpPr>
          <p:nvPr>
            <p:ph sz="half" idx="4294967295"/>
          </p:nvPr>
        </p:nvSpPr>
        <p:spPr>
          <a:xfrm>
            <a:off x="353243" y="1252537"/>
            <a:ext cx="4040188" cy="4352925"/>
          </a:xfrm>
        </p:spPr>
        <p:txBody>
          <a:bodyPr/>
          <a:lstStyle/>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Listen</a:t>
            </a:r>
          </a:p>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Pause/restart the reading</a:t>
            </a:r>
          </a:p>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Stop the reading</a:t>
            </a:r>
          </a:p>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Skip backward 5 seconds</a:t>
            </a:r>
          </a:p>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Skip forward 5 seconds</a:t>
            </a:r>
          </a:p>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Adjust the volume</a:t>
            </a:r>
          </a:p>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Reading Speed</a:t>
            </a:r>
          </a:p>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Close the player</a:t>
            </a:r>
          </a:p>
        </p:txBody>
      </p:sp>
      <p:sp>
        <p:nvSpPr>
          <p:cNvPr id="13" name="Text Placeholder 12">
            <a:extLst>
              <a:ext uri="{FF2B5EF4-FFF2-40B4-BE49-F238E27FC236}">
                <a16:creationId xmlns:a16="http://schemas.microsoft.com/office/drawing/2014/main" id="{C605500E-7DDA-46E0-99D1-F5A78682EA3B}"/>
              </a:ext>
            </a:extLst>
          </p:cNvPr>
          <p:cNvSpPr>
            <a:spLocks noGrp="1"/>
          </p:cNvSpPr>
          <p:nvPr>
            <p:ph type="body" sz="quarter" idx="4294967295"/>
          </p:nvPr>
        </p:nvSpPr>
        <p:spPr>
          <a:xfrm>
            <a:off x="4572000" y="858304"/>
            <a:ext cx="4041775" cy="639763"/>
          </a:xfrm>
        </p:spPr>
        <p:txBody>
          <a:bodyPr/>
          <a:lstStyle/>
          <a:p>
            <a:pPr algn="ctr"/>
            <a:r>
              <a:rPr lang="en-US" sz="2400" b="1" dirty="0">
                <a:solidFill>
                  <a:srgbClr val="444464"/>
                </a:solidFill>
                <a:latin typeface="Open Sans" panose="020B0606030504020204" pitchFamily="34" charset="0"/>
                <a:ea typeface="Open Sans" panose="020B0606030504020204" pitchFamily="34" charset="0"/>
                <a:cs typeface="Open Sans" panose="020B0606030504020204" pitchFamily="34" charset="0"/>
              </a:rPr>
              <a:t>Lower Toolbar</a:t>
            </a:r>
          </a:p>
        </p:txBody>
      </p:sp>
      <p:sp>
        <p:nvSpPr>
          <p:cNvPr id="14" name="Content Placeholder 13">
            <a:extLst>
              <a:ext uri="{FF2B5EF4-FFF2-40B4-BE49-F238E27FC236}">
                <a16:creationId xmlns:a16="http://schemas.microsoft.com/office/drawing/2014/main" id="{2A987C54-917A-4043-907C-2B894C8AE326}"/>
              </a:ext>
            </a:extLst>
          </p:cNvPr>
          <p:cNvSpPr>
            <a:spLocks noGrp="1"/>
          </p:cNvSpPr>
          <p:nvPr>
            <p:ph sz="quarter" idx="4294967295"/>
          </p:nvPr>
        </p:nvSpPr>
        <p:spPr>
          <a:xfrm>
            <a:off x="4572000" y="1252537"/>
            <a:ext cx="4317080" cy="3332162"/>
          </a:xfrm>
        </p:spPr>
        <p:txBody>
          <a:bodyPr/>
          <a:lstStyle/>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Customize your settings</a:t>
            </a:r>
          </a:p>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Change voices (if available)</a:t>
            </a:r>
          </a:p>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Click and Listen</a:t>
            </a:r>
          </a:p>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Enlarge Text</a:t>
            </a:r>
          </a:p>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Text Mode</a:t>
            </a:r>
          </a:p>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Page Mask</a:t>
            </a:r>
          </a:p>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Help</a:t>
            </a:r>
          </a:p>
        </p:txBody>
      </p:sp>
      <p:sp>
        <p:nvSpPr>
          <p:cNvPr id="8" name="Content Placeholder 13">
            <a:extLst>
              <a:ext uri="{FF2B5EF4-FFF2-40B4-BE49-F238E27FC236}">
                <a16:creationId xmlns:a16="http://schemas.microsoft.com/office/drawing/2014/main" id="{1E6FC1EC-0A5E-4025-8953-54406D29A524}"/>
              </a:ext>
            </a:extLst>
          </p:cNvPr>
          <p:cNvSpPr txBox="1">
            <a:spLocks/>
          </p:cNvSpPr>
          <p:nvPr/>
        </p:nvSpPr>
        <p:spPr bwMode="auto">
          <a:xfrm>
            <a:off x="351402" y="4779798"/>
            <a:ext cx="8283884" cy="109611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0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pPr marL="461963" indent="-461963">
              <a:buClr>
                <a:srgbClr val="EE6600"/>
              </a:buClr>
              <a:buFont typeface="Arial" panose="020B0604020202020204" pitchFamily="34" charset="0"/>
              <a:buChar char="•"/>
            </a:pPr>
            <a:r>
              <a:rPr lang="en-US" b="1" kern="0" dirty="0">
                <a:solidFill>
                  <a:srgbClr val="444464"/>
                </a:solidFill>
                <a:latin typeface="Open Sans" panose="020B0606030504020204" pitchFamily="34" charset="0"/>
                <a:ea typeface="Open Sans" panose="020B0606030504020204" pitchFamily="34" charset="0"/>
                <a:cs typeface="Open Sans" panose="020B0606030504020204" pitchFamily="34" charset="0"/>
              </a:rPr>
              <a:t>Note:  </a:t>
            </a:r>
            <a:r>
              <a:rPr lang="en-US" kern="0" dirty="0">
                <a:latin typeface="Open Sans" panose="020B0606030504020204" pitchFamily="34" charset="0"/>
                <a:ea typeface="Open Sans" panose="020B0606030504020204" pitchFamily="34" charset="0"/>
                <a:cs typeface="Open Sans" panose="020B0606030504020204" pitchFamily="34" charset="0"/>
              </a:rPr>
              <a:t>When text is highlighted, Listen, Dictionary, and Translation appear on a pop-up. Scrolling is on a Pop-up Control Panel.</a:t>
            </a:r>
          </a:p>
        </p:txBody>
      </p:sp>
    </p:spTree>
    <p:extLst>
      <p:ext uri="{BB962C8B-B14F-4D97-AF65-F5344CB8AC3E}">
        <p14:creationId xmlns:p14="http://schemas.microsoft.com/office/powerpoint/2010/main" val="2215082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759e985ac2bd78898488f5646bb5d1aac3557039"/>
</p:tagLst>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adSpeaker Presentation Template  -  Compatibility Mode" id="{0D78BCB2-4D22-4593-9B9B-B4DCEB6720D9}" vid="{6C4C41CC-177A-46C5-B46C-A63017C9BD4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Kantoor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ReadSpeaker Presentation Template</Template>
  <TotalTime>10611</TotalTime>
  <Words>626</Words>
  <Application>Microsoft Macintosh PowerPoint</Application>
  <PresentationFormat>On-screen Show (4:3)</PresentationFormat>
  <Paragraphs>79</Paragraphs>
  <Slides>11</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Lucida Sans</vt:lpstr>
      <vt:lpstr>Open Sans</vt:lpstr>
      <vt:lpstr>Raleway</vt:lpstr>
      <vt:lpstr>Wingdings</vt:lpstr>
      <vt:lpstr>Retrospect</vt:lpstr>
      <vt:lpstr>Make Your Content Talk</vt:lpstr>
      <vt:lpstr>Session Objectives</vt:lpstr>
      <vt:lpstr>ReadSpeaker Advantages (Slide 1)</vt:lpstr>
      <vt:lpstr>ReadSpeaker Advantages (Slide 2)</vt:lpstr>
      <vt:lpstr>ReadSpeaker Advantages (Slide 3)</vt:lpstr>
      <vt:lpstr>Specific Benefits of Bimodal Content Presentation</vt:lpstr>
      <vt:lpstr>How to Use ReadSpeaker Text to Speech (1)</vt:lpstr>
      <vt:lpstr>How to Use ReadSpeaker Text to Speech (2)</vt:lpstr>
      <vt:lpstr>How to Use ReadSpeaker Text to Speech (3)</vt:lpstr>
      <vt:lpstr>How to Use ReadSpeaker Text to Speech (4)</vt:lpstr>
      <vt:lpstr>How to Use ReadSpeaker Text to Speech (5)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ReadSpeaker for Blackboard Training Powerpoint Presentation</dc:title>
  <dc:creator>Ginger Dewey</dc:creator>
  <cp:lastModifiedBy>Ginger Dewey</cp:lastModifiedBy>
  <cp:revision>286</cp:revision>
  <cp:lastPrinted>2014-01-08T17:41:19Z</cp:lastPrinted>
  <dcterms:created xsi:type="dcterms:W3CDTF">2014-09-09T12:53:10Z</dcterms:created>
  <dcterms:modified xsi:type="dcterms:W3CDTF">2023-02-08T21:22:58Z</dcterms:modified>
</cp:coreProperties>
</file>