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354" r:id="rId2"/>
    <p:sldId id="355" r:id="rId3"/>
    <p:sldId id="356" r:id="rId4"/>
    <p:sldId id="351" r:id="rId5"/>
    <p:sldId id="345" r:id="rId6"/>
    <p:sldId id="357" r:id="rId7"/>
    <p:sldId id="358" r:id="rId8"/>
    <p:sldId id="361" r:id="rId9"/>
    <p:sldId id="360" r:id="rId10"/>
    <p:sldId id="362" r:id="rId11"/>
    <p:sldId id="363" r:id="rId12"/>
  </p:sldIdLst>
  <p:sldSz cx="9144000" cy="6858000" type="screen4x3"/>
  <p:notesSz cx="6858000" cy="9947275"/>
  <p:custDataLst>
    <p:tags r:id="rId15"/>
  </p:custDataLst>
  <p:defaultTextStyle>
    <a:defPPr>
      <a:defRPr lang="sv-SE"/>
    </a:defPPr>
    <a:lvl1pPr algn="l" rtl="0" eaLnBrk="0" fontAlgn="base" hangingPunct="0">
      <a:spcBef>
        <a:spcPct val="0"/>
      </a:spcBef>
      <a:spcAft>
        <a:spcPct val="0"/>
      </a:spcAft>
      <a:defRPr sz="2400" kern="1200">
        <a:solidFill>
          <a:schemeClr val="tx1"/>
        </a:solidFill>
        <a:latin typeface="Arial" charset="0"/>
        <a:ea typeface="MS PGothic" charset="0"/>
        <a:cs typeface="MS PGothic" charset="0"/>
      </a:defRPr>
    </a:lvl1pPr>
    <a:lvl2pPr marL="457200" algn="l" rtl="0" eaLnBrk="0" fontAlgn="base" hangingPunct="0">
      <a:spcBef>
        <a:spcPct val="0"/>
      </a:spcBef>
      <a:spcAft>
        <a:spcPct val="0"/>
      </a:spcAft>
      <a:defRPr sz="2400" kern="1200">
        <a:solidFill>
          <a:schemeClr val="tx1"/>
        </a:solidFill>
        <a:latin typeface="Arial" charset="0"/>
        <a:ea typeface="MS PGothic" charset="0"/>
        <a:cs typeface="MS PGothic" charset="0"/>
      </a:defRPr>
    </a:lvl2pPr>
    <a:lvl3pPr marL="914400" algn="l" rtl="0" eaLnBrk="0" fontAlgn="base" hangingPunct="0">
      <a:spcBef>
        <a:spcPct val="0"/>
      </a:spcBef>
      <a:spcAft>
        <a:spcPct val="0"/>
      </a:spcAft>
      <a:defRPr sz="2400" kern="1200">
        <a:solidFill>
          <a:schemeClr val="tx1"/>
        </a:solidFill>
        <a:latin typeface="Arial" charset="0"/>
        <a:ea typeface="MS PGothic" charset="0"/>
        <a:cs typeface="MS PGothic" charset="0"/>
      </a:defRPr>
    </a:lvl3pPr>
    <a:lvl4pPr marL="1371600" algn="l" rtl="0" eaLnBrk="0" fontAlgn="base" hangingPunct="0">
      <a:spcBef>
        <a:spcPct val="0"/>
      </a:spcBef>
      <a:spcAft>
        <a:spcPct val="0"/>
      </a:spcAft>
      <a:defRPr sz="2400" kern="1200">
        <a:solidFill>
          <a:schemeClr val="tx1"/>
        </a:solidFill>
        <a:latin typeface="Arial" charset="0"/>
        <a:ea typeface="MS PGothic" charset="0"/>
        <a:cs typeface="MS PGothic" charset="0"/>
      </a:defRPr>
    </a:lvl4pPr>
    <a:lvl5pPr marL="1828800" algn="l" rtl="0" eaLnBrk="0" fontAlgn="base" hangingPunct="0">
      <a:spcBef>
        <a:spcPct val="0"/>
      </a:spcBef>
      <a:spcAft>
        <a:spcPct val="0"/>
      </a:spcAft>
      <a:defRPr sz="2400" kern="1200">
        <a:solidFill>
          <a:schemeClr val="tx1"/>
        </a:solidFill>
        <a:latin typeface="Arial" charset="0"/>
        <a:ea typeface="MS PGothic" charset="0"/>
        <a:cs typeface="MS PGothic" charset="0"/>
      </a:defRPr>
    </a:lvl5pPr>
    <a:lvl6pPr marL="2286000" algn="l" defTabSz="457200" rtl="0" eaLnBrk="1" latinLnBrk="0" hangingPunct="1">
      <a:defRPr sz="2400" kern="1200">
        <a:solidFill>
          <a:schemeClr val="tx1"/>
        </a:solidFill>
        <a:latin typeface="Arial" charset="0"/>
        <a:ea typeface="MS PGothic" charset="0"/>
        <a:cs typeface="MS PGothic" charset="0"/>
      </a:defRPr>
    </a:lvl6pPr>
    <a:lvl7pPr marL="2743200" algn="l" defTabSz="457200" rtl="0" eaLnBrk="1" latinLnBrk="0" hangingPunct="1">
      <a:defRPr sz="2400" kern="1200">
        <a:solidFill>
          <a:schemeClr val="tx1"/>
        </a:solidFill>
        <a:latin typeface="Arial" charset="0"/>
        <a:ea typeface="MS PGothic" charset="0"/>
        <a:cs typeface="MS PGothic" charset="0"/>
      </a:defRPr>
    </a:lvl7pPr>
    <a:lvl8pPr marL="3200400" algn="l" defTabSz="457200" rtl="0" eaLnBrk="1" latinLnBrk="0" hangingPunct="1">
      <a:defRPr sz="2400" kern="1200">
        <a:solidFill>
          <a:schemeClr val="tx1"/>
        </a:solidFill>
        <a:latin typeface="Arial" charset="0"/>
        <a:ea typeface="MS PGothic" charset="0"/>
        <a:cs typeface="MS PGothic" charset="0"/>
      </a:defRPr>
    </a:lvl8pPr>
    <a:lvl9pPr marL="3657600" algn="l" defTabSz="457200" rtl="0" eaLnBrk="1" latinLnBrk="0" hangingPunct="1">
      <a:defRPr sz="2400" kern="1200">
        <a:solidFill>
          <a:schemeClr val="tx1"/>
        </a:solidFill>
        <a:latin typeface="Arial" charset="0"/>
        <a:ea typeface="MS PGothic" charset="0"/>
        <a:cs typeface="MS PGothic" charset="0"/>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4464"/>
    <a:srgbClr val="333333"/>
    <a:srgbClr val="FF9933"/>
    <a:srgbClr val="FFFFCC"/>
    <a:srgbClr val="009ED6"/>
    <a:srgbClr val="91D060"/>
    <a:srgbClr val="042558"/>
    <a:srgbClr val="343A65"/>
    <a:srgbClr val="9E2019"/>
    <a:srgbClr val="1A247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05" autoAdjust="0"/>
    <p:restoredTop sz="88435" autoAdjust="0"/>
  </p:normalViewPr>
  <p:slideViewPr>
    <p:cSldViewPr snapToGrid="0" showGuides="1">
      <p:cViewPr varScale="1">
        <p:scale>
          <a:sx n="108" d="100"/>
          <a:sy n="108" d="100"/>
        </p:scale>
        <p:origin x="1832" y="192"/>
      </p:cViewPr>
      <p:guideLst>
        <p:guide orient="horz"/>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panose="020B0604020202020204" pitchFamily="34" charset="0"/>
                <a:ea typeface="MS PGothic" panose="020B0600070205080204" pitchFamily="34" charset="-128"/>
                <a:cs typeface="+mn-cs"/>
              </a:defRPr>
            </a:lvl1pPr>
          </a:lstStyle>
          <a:p>
            <a:pPr>
              <a:defRPr/>
            </a:pPr>
            <a:endParaRPr lang="nl-NL"/>
          </a:p>
        </p:txBody>
      </p:sp>
      <p:sp>
        <p:nvSpPr>
          <p:cNvPr id="49155" name="Rectangle 3"/>
          <p:cNvSpPr>
            <a:spLocks noGrp="1" noChangeArrowheads="1"/>
          </p:cNvSpPr>
          <p:nvPr>
            <p:ph type="dt" sz="quarter" idx="1"/>
          </p:nvPr>
        </p:nvSpPr>
        <p:spPr bwMode="auto">
          <a:xfrm>
            <a:off x="3884613" y="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20CA8340-7246-9A4C-A46C-AC46B594E468}" type="datetimeFigureOut">
              <a:rPr lang="nl-NL"/>
              <a:pPr/>
              <a:t>01-11-2024</a:t>
            </a:fld>
            <a:endParaRPr lang="nl-NL"/>
          </a:p>
        </p:txBody>
      </p:sp>
      <p:sp>
        <p:nvSpPr>
          <p:cNvPr id="49156" name="Rectangle 4"/>
          <p:cNvSpPr>
            <a:spLocks noGrp="1" noChangeArrowheads="1"/>
          </p:cNvSpPr>
          <p:nvPr>
            <p:ph type="ftr" sz="quarter" idx="2"/>
          </p:nvPr>
        </p:nvSpPr>
        <p:spPr bwMode="auto">
          <a:xfrm>
            <a:off x="0" y="944880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panose="020B0604020202020204" pitchFamily="34" charset="0"/>
                <a:ea typeface="MS PGothic" panose="020B0600070205080204" pitchFamily="34" charset="-128"/>
                <a:cs typeface="+mn-cs"/>
              </a:defRPr>
            </a:lvl1pPr>
          </a:lstStyle>
          <a:p>
            <a:pPr>
              <a:defRPr/>
            </a:pPr>
            <a:endParaRPr lang="nl-NL"/>
          </a:p>
        </p:txBody>
      </p:sp>
      <p:sp>
        <p:nvSpPr>
          <p:cNvPr id="49157" name="Rectangle 5"/>
          <p:cNvSpPr>
            <a:spLocks noGrp="1" noChangeArrowheads="1"/>
          </p:cNvSpPr>
          <p:nvPr>
            <p:ph type="sldNum" sz="quarter" idx="3"/>
          </p:nvPr>
        </p:nvSpPr>
        <p:spPr bwMode="auto">
          <a:xfrm>
            <a:off x="3884613" y="944880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E833338-699A-6340-8EF8-0D2FFDEC8A9C}" type="slidenum">
              <a:rPr lang="nl-NL"/>
              <a:pPr/>
              <a:t>‹#›</a:t>
            </a:fld>
            <a:endParaRPr lang="nl-NL"/>
          </a:p>
        </p:txBody>
      </p:sp>
    </p:spTree>
    <p:extLst>
      <p:ext uri="{BB962C8B-B14F-4D97-AF65-F5344CB8AC3E}">
        <p14:creationId xmlns:p14="http://schemas.microsoft.com/office/powerpoint/2010/main" val="4729694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charset="0"/>
                <a:cs typeface="Arial" charset="0"/>
              </a:defRPr>
            </a:lvl1pPr>
          </a:lstStyle>
          <a:p>
            <a:pPr>
              <a:defRPr/>
            </a:pPr>
            <a:endParaRPr lang="nl-NL"/>
          </a:p>
        </p:txBody>
      </p:sp>
      <p:sp>
        <p:nvSpPr>
          <p:cNvPr id="18435" name="Rectangle 3"/>
          <p:cNvSpPr>
            <a:spLocks noGrp="1" noChangeArrowheads="1"/>
          </p:cNvSpPr>
          <p:nvPr>
            <p:ph type="dt" idx="1"/>
          </p:nvPr>
        </p:nvSpPr>
        <p:spPr bwMode="auto">
          <a:xfrm>
            <a:off x="3884613" y="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200">
                <a:cs typeface="Arial" charset="0"/>
              </a:defRPr>
            </a:lvl1pPr>
          </a:lstStyle>
          <a:p>
            <a:fld id="{EDF883C0-2B72-A940-80AB-D16C3F7424FD}" type="datetimeFigureOut">
              <a:rPr lang="nl-NL"/>
              <a:pPr/>
              <a:t>01-11-2024</a:t>
            </a:fld>
            <a:endParaRPr lang="nl-NL"/>
          </a:p>
        </p:txBody>
      </p:sp>
      <p:sp>
        <p:nvSpPr>
          <p:cNvPr id="18436" name="Rectangle 4"/>
          <p:cNvSpPr>
            <a:spLocks noGrp="1" noRot="1" noChangeAspect="1" noChangeArrowheads="1" noTextEdit="1"/>
          </p:cNvSpPr>
          <p:nvPr>
            <p:ph type="sldImg" idx="2"/>
          </p:nvPr>
        </p:nvSpPr>
        <p:spPr bwMode="auto">
          <a:xfrm>
            <a:off x="942975" y="746125"/>
            <a:ext cx="4972050" cy="3730625"/>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53640926-AAD7-44d8-BBD7-CCE9431645EC}">
              <a14:shadowObscured xmlns:a14="http://schemas.microsoft.com/office/drawing/2010/main" xmlns="" val="1"/>
            </a:ext>
            <a:ext uri="{FAA26D3D-D897-4be2-8F04-BA451C77F1D7}">
              <ma14:placeholderFlag xmlns:ma14="http://schemas.microsoft.com/office/mac/drawingml/2011/main" xmlns="" val="1"/>
            </a:ext>
          </a:extLst>
        </p:spPr>
      </p:sp>
      <p:sp>
        <p:nvSpPr>
          <p:cNvPr id="18437" name="Rectangle 5"/>
          <p:cNvSpPr>
            <a:spLocks noGrp="1" noChangeArrowheads="1"/>
          </p:cNvSpPr>
          <p:nvPr>
            <p:ph type="body" sz="quarter" idx="3"/>
          </p:nvPr>
        </p:nvSpPr>
        <p:spPr bwMode="auto">
          <a:xfrm>
            <a:off x="685800" y="4724400"/>
            <a:ext cx="5486400" cy="4476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nl-NL" noProof="0"/>
              <a:t>Click to edit Master text styles</a:t>
            </a:r>
          </a:p>
          <a:p>
            <a:pPr lvl="1"/>
            <a:r>
              <a:rPr lang="nl-NL" noProof="0"/>
              <a:t>Second level</a:t>
            </a:r>
          </a:p>
          <a:p>
            <a:pPr lvl="2"/>
            <a:r>
              <a:rPr lang="nl-NL" noProof="0"/>
              <a:t>Third level</a:t>
            </a:r>
          </a:p>
          <a:p>
            <a:pPr lvl="3"/>
            <a:r>
              <a:rPr lang="nl-NL" noProof="0"/>
              <a:t>Fourth level</a:t>
            </a:r>
          </a:p>
          <a:p>
            <a:pPr lvl="4"/>
            <a:r>
              <a:rPr lang="nl-NL" noProof="0"/>
              <a:t>Fifth level</a:t>
            </a:r>
          </a:p>
        </p:txBody>
      </p:sp>
      <p:sp>
        <p:nvSpPr>
          <p:cNvPr id="18438" name="Rectangle 6"/>
          <p:cNvSpPr>
            <a:spLocks noGrp="1" noChangeArrowheads="1"/>
          </p:cNvSpPr>
          <p:nvPr>
            <p:ph type="ftr" sz="quarter" idx="4"/>
          </p:nvPr>
        </p:nvSpPr>
        <p:spPr bwMode="auto">
          <a:xfrm>
            <a:off x="0" y="944880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charset="0"/>
                <a:cs typeface="Arial" charset="0"/>
              </a:defRPr>
            </a:lvl1pPr>
          </a:lstStyle>
          <a:p>
            <a:pPr>
              <a:defRPr/>
            </a:pPr>
            <a:endParaRPr lang="nl-NL"/>
          </a:p>
        </p:txBody>
      </p:sp>
      <p:sp>
        <p:nvSpPr>
          <p:cNvPr id="18439" name="Rectangle 7"/>
          <p:cNvSpPr>
            <a:spLocks noGrp="1" noChangeArrowheads="1"/>
          </p:cNvSpPr>
          <p:nvPr>
            <p:ph type="sldNum" sz="quarter" idx="5"/>
          </p:nvPr>
        </p:nvSpPr>
        <p:spPr bwMode="auto">
          <a:xfrm>
            <a:off x="3884613" y="9448800"/>
            <a:ext cx="2971800" cy="496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fld id="{4788EF4B-C224-2F45-86F1-A9EBE9120ACD}" type="slidenum">
              <a:rPr lang="nl-NL"/>
              <a:pPr/>
              <a:t>‹#›</a:t>
            </a:fld>
            <a:endParaRPr lang="nl-NL"/>
          </a:p>
        </p:txBody>
      </p:sp>
    </p:spTree>
    <p:extLst>
      <p:ext uri="{BB962C8B-B14F-4D97-AF65-F5344CB8AC3E}">
        <p14:creationId xmlns:p14="http://schemas.microsoft.com/office/powerpoint/2010/main" val="23255857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Calibri"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a:t>
            </a:fld>
            <a:endParaRPr lang="nl-NL"/>
          </a:p>
        </p:txBody>
      </p:sp>
    </p:spTree>
    <p:extLst>
      <p:ext uri="{BB962C8B-B14F-4D97-AF65-F5344CB8AC3E}">
        <p14:creationId xmlns:p14="http://schemas.microsoft.com/office/powerpoint/2010/main" val="5621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11</a:t>
            </a:fld>
            <a:endParaRPr lang="nl-NL"/>
          </a:p>
        </p:txBody>
      </p:sp>
    </p:spTree>
    <p:extLst>
      <p:ext uri="{BB962C8B-B14F-4D97-AF65-F5344CB8AC3E}">
        <p14:creationId xmlns:p14="http://schemas.microsoft.com/office/powerpoint/2010/main" val="138838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3</a:t>
            </a:fld>
            <a:endParaRPr lang="nl-NL"/>
          </a:p>
        </p:txBody>
      </p:sp>
    </p:spTree>
    <p:extLst>
      <p:ext uri="{BB962C8B-B14F-4D97-AF65-F5344CB8AC3E}">
        <p14:creationId xmlns:p14="http://schemas.microsoft.com/office/powerpoint/2010/main" val="1904902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4</a:t>
            </a:fld>
            <a:endParaRPr lang="nl-NL"/>
          </a:p>
        </p:txBody>
      </p:sp>
    </p:spTree>
    <p:extLst>
      <p:ext uri="{BB962C8B-B14F-4D97-AF65-F5344CB8AC3E}">
        <p14:creationId xmlns:p14="http://schemas.microsoft.com/office/powerpoint/2010/main" val="1987021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5</a:t>
            </a:fld>
            <a:endParaRPr lang="nl-NL"/>
          </a:p>
        </p:txBody>
      </p:sp>
    </p:spTree>
    <p:extLst>
      <p:ext uri="{BB962C8B-B14F-4D97-AF65-F5344CB8AC3E}">
        <p14:creationId xmlns:p14="http://schemas.microsoft.com/office/powerpoint/2010/main" val="816564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6</a:t>
            </a:fld>
            <a:endParaRPr lang="nl-NL"/>
          </a:p>
        </p:txBody>
      </p:sp>
    </p:spTree>
    <p:extLst>
      <p:ext uri="{BB962C8B-B14F-4D97-AF65-F5344CB8AC3E}">
        <p14:creationId xmlns:p14="http://schemas.microsoft.com/office/powerpoint/2010/main" val="4022973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7</a:t>
            </a:fld>
            <a:endParaRPr lang="nl-NL"/>
          </a:p>
        </p:txBody>
      </p:sp>
    </p:spTree>
    <p:extLst>
      <p:ext uri="{BB962C8B-B14F-4D97-AF65-F5344CB8AC3E}">
        <p14:creationId xmlns:p14="http://schemas.microsoft.com/office/powerpoint/2010/main" val="494738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8</a:t>
            </a:fld>
            <a:endParaRPr lang="nl-NL"/>
          </a:p>
        </p:txBody>
      </p:sp>
    </p:spTree>
    <p:extLst>
      <p:ext uri="{BB962C8B-B14F-4D97-AF65-F5344CB8AC3E}">
        <p14:creationId xmlns:p14="http://schemas.microsoft.com/office/powerpoint/2010/main" val="3707292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9</a:t>
            </a:fld>
            <a:endParaRPr lang="nl-NL"/>
          </a:p>
        </p:txBody>
      </p:sp>
    </p:spTree>
    <p:extLst>
      <p:ext uri="{BB962C8B-B14F-4D97-AF65-F5344CB8AC3E}">
        <p14:creationId xmlns:p14="http://schemas.microsoft.com/office/powerpoint/2010/main" val="164472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88EF4B-C224-2F45-86F1-A9EBE9120ACD}" type="slidenum">
              <a:rPr lang="nl-NL" smtClean="0"/>
              <a:pPr/>
              <a:t>10</a:t>
            </a:fld>
            <a:endParaRPr lang="nl-NL"/>
          </a:p>
        </p:txBody>
      </p:sp>
    </p:spTree>
    <p:extLst>
      <p:ext uri="{BB962C8B-B14F-4D97-AF65-F5344CB8AC3E}">
        <p14:creationId xmlns:p14="http://schemas.microsoft.com/office/powerpoint/2010/main" val="808900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lvl1pPr>
              <a:defRPr>
                <a:latin typeface="Lucida Sans" pitchFamily="34" charset="0"/>
              </a:defRPr>
            </a:lvl1pPr>
            <a:lvl2pPr>
              <a:defRPr>
                <a:latin typeface="Lucida Sans" pitchFamily="34" charset="0"/>
              </a:defRPr>
            </a:lvl2pPr>
            <a:lvl3pPr>
              <a:defRPr>
                <a:latin typeface="Lucida Sans" pitchFamily="34" charset="0"/>
              </a:defRPr>
            </a:lvl3pPr>
            <a:lvl4pPr>
              <a:defRPr>
                <a:latin typeface="Lucida Sans" pitchFamily="34" charset="0"/>
              </a:defRPr>
            </a:lvl4pPr>
            <a:lvl5pPr>
              <a:defRPr>
                <a:latin typeface="Lucida Sans"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6" name="Title 5"/>
          <p:cNvSpPr>
            <a:spLocks noGrp="1"/>
          </p:cNvSpPr>
          <p:nvPr>
            <p:ph type="title"/>
          </p:nvPr>
        </p:nvSpPr>
        <p:spPr/>
        <p:txBody>
          <a:bodyPr/>
          <a:lstStyle>
            <a:lvl1pPr>
              <a:defRPr>
                <a:latin typeface="Lucida Sans" pitchFamily="34" charset="0"/>
              </a:defRPr>
            </a:lvl1pPr>
          </a:lstStyle>
          <a:p>
            <a:r>
              <a:rPr lang="en-US" dirty="0"/>
              <a:t>Click to edit Master title style</a:t>
            </a:r>
            <a:endParaRPr lang="nl-NL" dirty="0"/>
          </a:p>
        </p:txBody>
      </p:sp>
    </p:spTree>
    <p:extLst>
      <p:ext uri="{BB962C8B-B14F-4D97-AF65-F5344CB8AC3E}">
        <p14:creationId xmlns:p14="http://schemas.microsoft.com/office/powerpoint/2010/main" val="220513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7" name="Picture 6" descr="Screen Shot 2014-09-02 at 8.25.24 AM.png"/>
          <p:cNvPicPr>
            <a:picLocks/>
          </p:cNvPicPr>
          <p:nvPr userDrawn="1"/>
        </p:nvPicPr>
        <p:blipFill rotWithShape="1">
          <a:blip r:embed="rId2">
            <a:extLst>
              <a:ext uri="{28A0092B-C50C-407E-A947-70E740481C1C}">
                <a14:useLocalDpi xmlns:a14="http://schemas.microsoft.com/office/drawing/2010/main" val="0"/>
              </a:ext>
            </a:extLst>
          </a:blip>
          <a:srcRect l="1389" t="26133" r="75926" b="28240"/>
          <a:stretch/>
        </p:blipFill>
        <p:spPr>
          <a:xfrm>
            <a:off x="0" y="6890999"/>
            <a:ext cx="9144000" cy="66393"/>
          </a:xfrm>
          <a:prstGeom prst="rect">
            <a:avLst/>
          </a:prstGeom>
        </p:spPr>
      </p:pic>
      <p:sp>
        <p:nvSpPr>
          <p:cNvPr id="2" name="Rubrik 1"/>
          <p:cNvSpPr>
            <a:spLocks noGrp="1"/>
          </p:cNvSpPr>
          <p:nvPr>
            <p:ph type="title" hasCustomPrompt="1"/>
          </p:nvPr>
        </p:nvSpPr>
        <p:spPr>
          <a:xfrm>
            <a:off x="504310" y="3789040"/>
            <a:ext cx="3995683" cy="1362075"/>
          </a:xfrm>
        </p:spPr>
        <p:txBody>
          <a:bodyPr anchor="t"/>
          <a:lstStyle>
            <a:lvl1pPr algn="l">
              <a:defRPr sz="2800" b="1" cap="none">
                <a:latin typeface="Lucida Sans" pitchFamily="34" charset="0"/>
              </a:defRPr>
            </a:lvl1pPr>
          </a:lstStyle>
          <a:p>
            <a:r>
              <a:rPr lang="en-US" dirty="0"/>
              <a:t>Click to edit master title style</a:t>
            </a:r>
            <a:endParaRPr lang="sv-SE" dirty="0"/>
          </a:p>
        </p:txBody>
      </p:sp>
      <p:sp>
        <p:nvSpPr>
          <p:cNvPr id="3" name="Platshållare för text 2"/>
          <p:cNvSpPr>
            <a:spLocks noGrp="1"/>
          </p:cNvSpPr>
          <p:nvPr>
            <p:ph type="body" idx="1"/>
          </p:nvPr>
        </p:nvSpPr>
        <p:spPr>
          <a:xfrm>
            <a:off x="539552" y="2175049"/>
            <a:ext cx="3959407" cy="1500187"/>
          </a:xfrm>
        </p:spPr>
        <p:txBody>
          <a:bodyPr anchor="b"/>
          <a:lstStyle>
            <a:lvl1pPr marL="0" indent="0">
              <a:buNone/>
              <a:defRPr sz="2000">
                <a:solidFill>
                  <a:srgbClr val="534DC1"/>
                </a:solidFill>
                <a:latin typeface="Lucida Sans"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306033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d title top short conten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04310" y="2288853"/>
            <a:ext cx="3995683" cy="1362075"/>
          </a:xfrm>
        </p:spPr>
        <p:txBody>
          <a:bodyPr anchor="b"/>
          <a:lstStyle>
            <a:lvl1pPr algn="l">
              <a:defRPr sz="2800" b="1" cap="none">
                <a:solidFill>
                  <a:schemeClr val="accent3"/>
                </a:solidFill>
                <a:latin typeface="Lucida Sans" pitchFamily="34" charset="0"/>
              </a:defRPr>
            </a:lvl1pPr>
          </a:lstStyle>
          <a:p>
            <a:r>
              <a:rPr lang="en-US" dirty="0"/>
              <a:t>Click to edit master title style</a:t>
            </a:r>
            <a:endParaRPr lang="sv-SE" dirty="0"/>
          </a:p>
        </p:txBody>
      </p:sp>
      <p:sp>
        <p:nvSpPr>
          <p:cNvPr id="3" name="Platshållare för text 2"/>
          <p:cNvSpPr>
            <a:spLocks noGrp="1"/>
          </p:cNvSpPr>
          <p:nvPr>
            <p:ph type="body" idx="1"/>
          </p:nvPr>
        </p:nvSpPr>
        <p:spPr>
          <a:xfrm>
            <a:off x="539552" y="3801021"/>
            <a:ext cx="3959407" cy="1500187"/>
          </a:xfrm>
        </p:spPr>
        <p:txBody>
          <a:bodyPr anchor="t"/>
          <a:lstStyle>
            <a:lvl1pPr marL="0" indent="0">
              <a:buNone/>
              <a:defRPr sz="2000">
                <a:solidFill>
                  <a:srgbClr val="534DC1"/>
                </a:solidFill>
                <a:latin typeface="Lucida Sans"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2092070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Lucida Sans" pitchFamily="34" charset="0"/>
              </a:defRPr>
            </a:lvl1pPr>
          </a:lstStyle>
          <a:p>
            <a:r>
              <a:rPr lang="en-US" dirty="0"/>
              <a:t>Click to edit Master title style</a:t>
            </a:r>
            <a:endParaRPr lang="sv-SE" dirty="0"/>
          </a:p>
        </p:txBody>
      </p:sp>
      <p:sp>
        <p:nvSpPr>
          <p:cNvPr id="3" name="Platshållare för innehåll 2"/>
          <p:cNvSpPr>
            <a:spLocks noGrp="1"/>
          </p:cNvSpPr>
          <p:nvPr>
            <p:ph sz="half" idx="1"/>
          </p:nvPr>
        </p:nvSpPr>
        <p:spPr>
          <a:xfrm>
            <a:off x="467544" y="1052736"/>
            <a:ext cx="4062412" cy="5119464"/>
          </a:xfrm>
        </p:spPr>
        <p:txBody>
          <a:bodyPr/>
          <a:lstStyle>
            <a:lvl1pPr>
              <a:defRPr sz="2200">
                <a:latin typeface="Lucida Sans" pitchFamily="34" charset="0"/>
              </a:defRPr>
            </a:lvl1pPr>
            <a:lvl2pPr>
              <a:defRPr sz="2200">
                <a:latin typeface="Lucida Sans" pitchFamily="34" charset="0"/>
              </a:defRPr>
            </a:lvl2pPr>
            <a:lvl3pPr>
              <a:defRPr sz="2200">
                <a:latin typeface="Lucida Sans" pitchFamily="34" charset="0"/>
              </a:defRPr>
            </a:lvl3pPr>
            <a:lvl4pPr>
              <a:defRPr sz="2200">
                <a:latin typeface="Lucida Sans" pitchFamily="34" charset="0"/>
              </a:defRPr>
            </a:lvl4pPr>
            <a:lvl5pPr>
              <a:defRPr sz="2200">
                <a:latin typeface="Lucida Sans"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4" name="Platshållare för innehåll 3"/>
          <p:cNvSpPr>
            <a:spLocks noGrp="1"/>
          </p:cNvSpPr>
          <p:nvPr>
            <p:ph sz="half" idx="2"/>
          </p:nvPr>
        </p:nvSpPr>
        <p:spPr>
          <a:xfrm>
            <a:off x="4826000" y="1052736"/>
            <a:ext cx="4062413" cy="5119464"/>
          </a:xfrm>
        </p:spPr>
        <p:txBody>
          <a:bodyPr/>
          <a:lstStyle>
            <a:lvl1pPr>
              <a:defRPr sz="2200">
                <a:latin typeface="Lucida Sans" pitchFamily="34" charset="0"/>
              </a:defRPr>
            </a:lvl1pPr>
            <a:lvl2pPr>
              <a:defRPr sz="2200">
                <a:latin typeface="Lucida Sans" pitchFamily="34" charset="0"/>
              </a:defRPr>
            </a:lvl2pPr>
            <a:lvl3pPr>
              <a:defRPr sz="2200">
                <a:latin typeface="Lucida Sans" pitchFamily="34" charset="0"/>
              </a:defRPr>
            </a:lvl3pPr>
            <a:lvl4pPr>
              <a:defRPr sz="2200">
                <a:latin typeface="Lucida Sans" pitchFamily="34" charset="0"/>
              </a:defRPr>
            </a:lvl4pPr>
            <a:lvl5pPr>
              <a:defRPr sz="2200">
                <a:latin typeface="Lucida Sans"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Tree>
    <p:extLst>
      <p:ext uri="{BB962C8B-B14F-4D97-AF65-F5344CB8AC3E}">
        <p14:creationId xmlns:p14="http://schemas.microsoft.com/office/powerpoint/2010/main" val="220999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467544" y="1055319"/>
            <a:ext cx="4040188" cy="639762"/>
          </a:xfrm>
        </p:spPr>
        <p:txBody>
          <a:bodyPr anchor="ctr"/>
          <a:lstStyle>
            <a:lvl1pPr marL="0" indent="0">
              <a:buNone/>
              <a:defRPr sz="2000" b="1">
                <a:latin typeface="Lucida Sans"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Platshållare för innehåll 3"/>
          <p:cNvSpPr>
            <a:spLocks noGrp="1"/>
          </p:cNvSpPr>
          <p:nvPr>
            <p:ph sz="half" idx="2"/>
          </p:nvPr>
        </p:nvSpPr>
        <p:spPr>
          <a:xfrm>
            <a:off x="457200" y="1772816"/>
            <a:ext cx="4040188" cy="4353347"/>
          </a:xfrm>
        </p:spPr>
        <p:txBody>
          <a:bodyPr/>
          <a:lstStyle>
            <a:lvl1pPr>
              <a:defRPr sz="2400">
                <a:latin typeface="Lucida Sans" pitchFamily="34" charset="0"/>
              </a:defRPr>
            </a:lvl1pPr>
            <a:lvl2pPr>
              <a:defRPr sz="2000">
                <a:latin typeface="Lucida Sans" pitchFamily="34" charset="0"/>
              </a:defRPr>
            </a:lvl2pPr>
            <a:lvl3pPr>
              <a:defRPr sz="1800">
                <a:latin typeface="Lucida Sans" pitchFamily="34" charset="0"/>
              </a:defRPr>
            </a:lvl3pPr>
            <a:lvl4pPr>
              <a:defRPr sz="1600">
                <a:latin typeface="Lucida Sans" pitchFamily="34" charset="0"/>
              </a:defRPr>
            </a:lvl4pPr>
            <a:lvl5pPr>
              <a:defRPr sz="1600">
                <a:latin typeface="Lucida Sans"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5" name="Platshållare för text 4"/>
          <p:cNvSpPr>
            <a:spLocks noGrp="1"/>
          </p:cNvSpPr>
          <p:nvPr>
            <p:ph type="body" sz="quarter" idx="3"/>
          </p:nvPr>
        </p:nvSpPr>
        <p:spPr>
          <a:xfrm>
            <a:off x="4850705" y="1055319"/>
            <a:ext cx="4041775" cy="639762"/>
          </a:xfrm>
        </p:spPr>
        <p:txBody>
          <a:bodyPr anchor="ctr"/>
          <a:lstStyle>
            <a:lvl1pPr marL="0" indent="0">
              <a:buNone/>
              <a:defRPr sz="2000" b="1">
                <a:latin typeface="Lucida Sans"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Platshållare för innehåll 5"/>
          <p:cNvSpPr>
            <a:spLocks noGrp="1"/>
          </p:cNvSpPr>
          <p:nvPr>
            <p:ph sz="quarter" idx="4"/>
          </p:nvPr>
        </p:nvSpPr>
        <p:spPr>
          <a:xfrm>
            <a:off x="4860032" y="1772816"/>
            <a:ext cx="4041775" cy="4353347"/>
          </a:xfrm>
        </p:spPr>
        <p:txBody>
          <a:bodyPr/>
          <a:lstStyle>
            <a:lvl1pPr>
              <a:defRPr sz="2400">
                <a:latin typeface="Lucida Sans" pitchFamily="34" charset="0"/>
              </a:defRPr>
            </a:lvl1pPr>
            <a:lvl2pPr>
              <a:defRPr sz="2000">
                <a:latin typeface="Lucida Sans" pitchFamily="34" charset="0"/>
              </a:defRPr>
            </a:lvl2pPr>
            <a:lvl3pPr>
              <a:defRPr sz="1800">
                <a:latin typeface="Lucida Sans" pitchFamily="34" charset="0"/>
              </a:defRPr>
            </a:lvl3pPr>
            <a:lvl4pPr>
              <a:defRPr sz="1600">
                <a:latin typeface="Lucida Sans" pitchFamily="34" charset="0"/>
              </a:defRPr>
            </a:lvl4pPr>
            <a:lvl5pPr>
              <a:defRPr sz="1600">
                <a:latin typeface="Lucida Sans"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sv-SE" dirty="0"/>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2709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atin typeface="Lucida Sans" pitchFamily="34" charset="0"/>
              </a:defRPr>
            </a:lvl1pPr>
          </a:lstStyle>
          <a:p>
            <a:r>
              <a:rPr lang="en-US" dirty="0"/>
              <a:t>Click to edit Master title style</a:t>
            </a:r>
            <a:endParaRPr lang="sv-SE" dirty="0"/>
          </a:p>
        </p:txBody>
      </p:sp>
    </p:spTree>
    <p:extLst>
      <p:ext uri="{BB962C8B-B14F-4D97-AF65-F5344CB8AC3E}">
        <p14:creationId xmlns:p14="http://schemas.microsoft.com/office/powerpoint/2010/main" val="177678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293D3F-D845-417F-BEB0-DC19CC169E07}"/>
              </a:ext>
            </a:extLst>
          </p:cNvPr>
          <p:cNvSpPr/>
          <p:nvPr/>
        </p:nvSpPr>
        <p:spPr>
          <a:xfrm>
            <a:off x="0" y="6334125"/>
            <a:ext cx="9141619" cy="63500"/>
          </a:xfrm>
          <a:prstGeom prst="rect">
            <a:avLst/>
          </a:prstGeom>
          <a:solidFill>
            <a:srgbClr val="EE6600"/>
          </a:solidFill>
          <a:ln>
            <a:solidFill>
              <a:srgbClr val="EB4F05"/>
            </a:solidFill>
          </a:ln>
        </p:spPr>
        <p:style>
          <a:lnRef idx="2">
            <a:schemeClr val="accent1">
              <a:shade val="50000"/>
            </a:schemeClr>
          </a:lnRef>
          <a:fillRef idx="1">
            <a:schemeClr val="accent1"/>
          </a:fillRef>
          <a:effectRef idx="0">
            <a:schemeClr val="accent1"/>
          </a:effectRef>
          <a:fontRef idx="minor">
            <a:schemeClr val="lt1"/>
          </a:fontRef>
        </p:style>
      </p:sp>
      <p:cxnSp>
        <p:nvCxnSpPr>
          <p:cNvPr id="3" name="Straight Connector 2">
            <a:extLst>
              <a:ext uri="{FF2B5EF4-FFF2-40B4-BE49-F238E27FC236}">
                <a16:creationId xmlns:a16="http://schemas.microsoft.com/office/drawing/2014/main" id="{DFEC03A1-8C9F-4924-A815-6FC5B5BCFC11}"/>
              </a:ext>
            </a:extLst>
          </p:cNvPr>
          <p:cNvCxnSpPr/>
          <p:nvPr/>
        </p:nvCxnSpPr>
        <p:spPr>
          <a:xfrm>
            <a:off x="463154" y="749300"/>
            <a:ext cx="8217694" cy="0"/>
          </a:xfrm>
          <a:prstGeom prst="line">
            <a:avLst/>
          </a:prstGeom>
          <a:ln>
            <a:solidFill>
              <a:srgbClr val="EB4F05"/>
            </a:solidFill>
          </a:ln>
        </p:spPr>
        <p:style>
          <a:lnRef idx="1">
            <a:schemeClr val="accent1"/>
          </a:lnRef>
          <a:fillRef idx="0">
            <a:schemeClr val="accent1"/>
          </a:fillRef>
          <a:effectRef idx="0">
            <a:schemeClr val="accent1"/>
          </a:effectRef>
          <a:fontRef idx="minor">
            <a:schemeClr val="tx1"/>
          </a:fontRef>
        </p:style>
      </p:cxnSp>
      <p:pic>
        <p:nvPicPr>
          <p:cNvPr id="4" name="Picture 12" descr="rs-logo@4x.png">
            <a:extLst>
              <a:ext uri="{FF2B5EF4-FFF2-40B4-BE49-F238E27FC236}">
                <a16:creationId xmlns:a16="http://schemas.microsoft.com/office/drawing/2014/main" id="{647FB3E4-052D-4987-92B4-FD23BD1138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16292" y="5426076"/>
            <a:ext cx="2372915"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3">
            <a:extLst>
              <a:ext uri="{FF2B5EF4-FFF2-40B4-BE49-F238E27FC236}">
                <a16:creationId xmlns:a16="http://schemas.microsoft.com/office/drawing/2014/main" id="{D1C66A7C-0A60-4EF1-BEF9-17EF259D11A5}"/>
              </a:ext>
            </a:extLst>
          </p:cNvPr>
          <p:cNvSpPr>
            <a:spLocks noGrp="1"/>
          </p:cNvSpPr>
          <p:nvPr>
            <p:ph type="ftr" sz="quarter" idx="10"/>
          </p:nvPr>
        </p:nvSpPr>
        <p:spPr/>
        <p:txBody>
          <a:bodyPr/>
          <a:lstStyle>
            <a:lvl1pPr>
              <a:defRPr/>
            </a:lvl1pPr>
          </a:lstStyle>
          <a:p>
            <a:r>
              <a:rPr lang="en-US" altLang="en-US"/>
              <a:t>CONFIDENTIAL | READSPEAKER</a:t>
            </a:r>
          </a:p>
          <a:p>
            <a:endParaRPr lang="en-US" altLang="en-US"/>
          </a:p>
        </p:txBody>
      </p:sp>
    </p:spTree>
    <p:extLst>
      <p:ext uri="{BB962C8B-B14F-4D97-AF65-F5344CB8AC3E}">
        <p14:creationId xmlns:p14="http://schemas.microsoft.com/office/powerpoint/2010/main" val="3246775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70556"/>
            <a:ext cx="9142413" cy="578556"/>
          </a:xfrm>
          <a:prstGeom prst="rect">
            <a:avLst/>
          </a:prstGeom>
          <a:solidFill>
            <a:srgbClr val="25252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7" name="Rectangle 4"/>
          <p:cNvSpPr>
            <a:spLocks noGrp="1" noChangeArrowheads="1"/>
          </p:cNvSpPr>
          <p:nvPr>
            <p:ph type="body" idx="1"/>
          </p:nvPr>
        </p:nvSpPr>
        <p:spPr bwMode="auto">
          <a:xfrm>
            <a:off x="467544" y="818444"/>
            <a:ext cx="8420869" cy="53468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29"/>
          <p:cNvSpPr>
            <a:spLocks noGrp="1" noChangeArrowheads="1"/>
          </p:cNvSpPr>
          <p:nvPr>
            <p:ph type="title"/>
          </p:nvPr>
        </p:nvSpPr>
        <p:spPr bwMode="auto">
          <a:xfrm>
            <a:off x="467544" y="5609"/>
            <a:ext cx="8424167" cy="657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p>
            <a:pPr lvl="0"/>
            <a:r>
              <a:rPr lang="ru-RU" dirty="0" err="1"/>
              <a:t>Click</a:t>
            </a:r>
            <a:r>
              <a:rPr lang="ru-RU" dirty="0"/>
              <a:t> </a:t>
            </a:r>
            <a:r>
              <a:rPr lang="ru-RU" dirty="0" err="1"/>
              <a:t>to</a:t>
            </a:r>
            <a:r>
              <a:rPr lang="ru-RU" dirty="0"/>
              <a:t> </a:t>
            </a:r>
            <a:r>
              <a:rPr lang="ru-RU" dirty="0" err="1"/>
              <a:t>edit</a:t>
            </a:r>
            <a:r>
              <a:rPr lang="ru-RU" dirty="0"/>
              <a:t> </a:t>
            </a:r>
            <a:r>
              <a:rPr lang="ru-RU" dirty="0" err="1"/>
              <a:t>Master</a:t>
            </a:r>
            <a:r>
              <a:rPr lang="ru-RU" dirty="0"/>
              <a:t> </a:t>
            </a:r>
            <a:r>
              <a:rPr lang="ru-RU" dirty="0" err="1"/>
              <a:t>title</a:t>
            </a:r>
            <a:r>
              <a:rPr lang="ru-RU" dirty="0"/>
              <a:t> </a:t>
            </a:r>
            <a:r>
              <a:rPr lang="ru-RU" dirty="0" err="1"/>
              <a:t>style</a:t>
            </a:r>
            <a:endParaRPr lang="ru-RU" dirty="0"/>
          </a:p>
        </p:txBody>
      </p:sp>
      <p:pic>
        <p:nvPicPr>
          <p:cNvPr id="6" name="Picture 5" descr="Screen Shot 2014-09-02 at 8.25.24 AM.png"/>
          <p:cNvPicPr>
            <a:picLocks noChangeAspect="1"/>
          </p:cNvPicPr>
          <p:nvPr userDrawn="1"/>
        </p:nvPicPr>
        <p:blipFill rotWithShape="1">
          <a:blip r:embed="rId9" cstate="email">
            <a:extLst>
              <a:ext uri="{28A0092B-C50C-407E-A947-70E740481C1C}">
                <a14:useLocalDpi xmlns:a14="http://schemas.microsoft.com/office/drawing/2010/main" val="0"/>
              </a:ext>
            </a:extLst>
          </a:blip>
          <a:srcRect b="98161"/>
          <a:stretch/>
        </p:blipFill>
        <p:spPr>
          <a:xfrm>
            <a:off x="-1788" y="-14111"/>
            <a:ext cx="9144000" cy="87359"/>
          </a:xfrm>
          <a:prstGeom prst="rect">
            <a:avLst/>
          </a:prstGeom>
        </p:spPr>
      </p:pic>
      <p:pic>
        <p:nvPicPr>
          <p:cNvPr id="5" name="Picture 4" descr="ReadSpeaker - Pioneering Voice Technology."/>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64432" y="6238289"/>
            <a:ext cx="2439469" cy="483186"/>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63" r:id="rId4"/>
    <p:sldLayoutId id="2147483664" r:id="rId5"/>
    <p:sldLayoutId id="2147483665" r:id="rId6"/>
    <p:sldLayoutId id="2147483674" r:id="rId7"/>
  </p:sldLayoutIdLst>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hf hdr="0" dt="0"/>
  <p:txStyles>
    <p:titleStyle>
      <a:lvl1pPr algn="l" rtl="0" eaLnBrk="0" fontAlgn="base" hangingPunct="0">
        <a:lnSpc>
          <a:spcPct val="80000"/>
        </a:lnSpc>
        <a:spcBef>
          <a:spcPct val="0"/>
        </a:spcBef>
        <a:spcAft>
          <a:spcPct val="0"/>
        </a:spcAft>
        <a:defRPr sz="2400" b="1">
          <a:solidFill>
            <a:srgbClr val="FFFFFF"/>
          </a:solidFill>
          <a:latin typeface="Lucida Grande" charset="0"/>
          <a:ea typeface="MS PGothic" pitchFamily="34" charset="-128"/>
          <a:cs typeface="MS PGothic" charset="0"/>
        </a:defRPr>
      </a:lvl1pPr>
      <a:lvl2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2pPr>
      <a:lvl3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3pPr>
      <a:lvl4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4pPr>
      <a:lvl5pPr algn="l" rtl="0" eaLnBrk="0" fontAlgn="base" hangingPunct="0">
        <a:lnSpc>
          <a:spcPct val="80000"/>
        </a:lnSpc>
        <a:spcBef>
          <a:spcPct val="0"/>
        </a:spcBef>
        <a:spcAft>
          <a:spcPct val="0"/>
        </a:spcAft>
        <a:defRPr sz="3200" b="1">
          <a:solidFill>
            <a:srgbClr val="3333AA"/>
          </a:solidFill>
          <a:latin typeface="Lucida Grande" charset="0"/>
          <a:ea typeface="MS PGothic" pitchFamily="34" charset="-128"/>
          <a:cs typeface="MS PGothic" charset="0"/>
        </a:defRPr>
      </a:lvl5pPr>
      <a:lvl6pPr marL="457200" algn="l" rtl="0" eaLnBrk="1" fontAlgn="base" hangingPunct="1">
        <a:lnSpc>
          <a:spcPct val="80000"/>
        </a:lnSpc>
        <a:spcBef>
          <a:spcPct val="0"/>
        </a:spcBef>
        <a:spcAft>
          <a:spcPct val="0"/>
        </a:spcAft>
        <a:defRPr sz="3600" b="1">
          <a:solidFill>
            <a:srgbClr val="3333AA"/>
          </a:solidFill>
          <a:latin typeface="Century Gothic" pitchFamily="34" charset="0"/>
        </a:defRPr>
      </a:lvl6pPr>
      <a:lvl7pPr marL="914400" algn="l" rtl="0" eaLnBrk="1" fontAlgn="base" hangingPunct="1">
        <a:lnSpc>
          <a:spcPct val="80000"/>
        </a:lnSpc>
        <a:spcBef>
          <a:spcPct val="0"/>
        </a:spcBef>
        <a:spcAft>
          <a:spcPct val="0"/>
        </a:spcAft>
        <a:defRPr sz="3600" b="1">
          <a:solidFill>
            <a:srgbClr val="3333AA"/>
          </a:solidFill>
          <a:latin typeface="Century Gothic" pitchFamily="34" charset="0"/>
        </a:defRPr>
      </a:lvl7pPr>
      <a:lvl8pPr marL="1371600" algn="l" rtl="0" eaLnBrk="1" fontAlgn="base" hangingPunct="1">
        <a:lnSpc>
          <a:spcPct val="80000"/>
        </a:lnSpc>
        <a:spcBef>
          <a:spcPct val="0"/>
        </a:spcBef>
        <a:spcAft>
          <a:spcPct val="0"/>
        </a:spcAft>
        <a:defRPr sz="3600" b="1">
          <a:solidFill>
            <a:srgbClr val="3333AA"/>
          </a:solidFill>
          <a:latin typeface="Century Gothic" pitchFamily="34" charset="0"/>
        </a:defRPr>
      </a:lvl8pPr>
      <a:lvl9pPr marL="1828800" algn="l" rtl="0" eaLnBrk="1" fontAlgn="base" hangingPunct="1">
        <a:lnSpc>
          <a:spcPct val="80000"/>
        </a:lnSpc>
        <a:spcBef>
          <a:spcPct val="0"/>
        </a:spcBef>
        <a:spcAft>
          <a:spcPct val="0"/>
        </a:spcAft>
        <a:defRPr sz="3600" b="1">
          <a:solidFill>
            <a:srgbClr val="3333AA"/>
          </a:solidFill>
          <a:latin typeface="Century Gothic" pitchFamily="34" charset="0"/>
        </a:defRPr>
      </a:lvl9pPr>
    </p:titleStyle>
    <p:body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mn-lt"/>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9.jp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idx="4294967295"/>
          </p:nvPr>
        </p:nvSpPr>
        <p:spPr>
          <a:xfrm>
            <a:off x="1470025" y="962639"/>
            <a:ext cx="6203950" cy="1463675"/>
          </a:xfrm>
        </p:spPr>
        <p:txBody>
          <a:bodyPr/>
          <a:lstStyle/>
          <a:p>
            <a:r>
              <a:rPr lang="en-US" sz="4000" dirty="0">
                <a:solidFill>
                  <a:srgbClr val="444464"/>
                </a:solidFill>
                <a:latin typeface="Open Sans" panose="020B0606030504020204" pitchFamily="34" charset="0"/>
                <a:ea typeface="Open Sans" panose="020B0606030504020204" pitchFamily="34" charset="0"/>
                <a:cs typeface="Open Sans" panose="020B0606030504020204" pitchFamily="34" charset="0"/>
              </a:rPr>
              <a:t>Make Your Content Talk</a:t>
            </a:r>
          </a:p>
        </p:txBody>
      </p:sp>
      <p:sp>
        <p:nvSpPr>
          <p:cNvPr id="4" name="Tijdelijke aanduiding voor tekst 3"/>
          <p:cNvSpPr>
            <a:spLocks noGrp="1"/>
          </p:cNvSpPr>
          <p:nvPr>
            <p:ph type="body" idx="4294967295"/>
          </p:nvPr>
        </p:nvSpPr>
        <p:spPr>
          <a:xfrm>
            <a:off x="385762" y="3647768"/>
            <a:ext cx="8372475" cy="783919"/>
          </a:xfrm>
        </p:spPr>
        <p:txBody>
          <a:bodyPr/>
          <a:lstStyle/>
          <a:p>
            <a:pPr marL="0" indent="0">
              <a:buNone/>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ReadSpeaker text-to-speech solutions give a voice to your learning management solutions.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383458" y="131842"/>
            <a:ext cx="8567738"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(5)</a:t>
            </a:r>
          </a:p>
        </p:txBody>
      </p:sp>
      <p:sp>
        <p:nvSpPr>
          <p:cNvPr id="7" name="Espace réservé du contenu 6"/>
          <p:cNvSpPr>
            <a:spLocks noGrp="1"/>
          </p:cNvSpPr>
          <p:nvPr>
            <p:ph idx="4294967295"/>
          </p:nvPr>
        </p:nvSpPr>
        <p:spPr>
          <a:xfrm>
            <a:off x="462116" y="845347"/>
            <a:ext cx="8559800" cy="1243013"/>
          </a:xfrm>
        </p:spPr>
        <p:txBody>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400" b="1" i="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To listen to a document in Content using ReadSpeaker docReader:</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Espace réservé du contenu 6">
            <a:extLst>
              <a:ext uri="{FF2B5EF4-FFF2-40B4-BE49-F238E27FC236}">
                <a16:creationId xmlns:a16="http://schemas.microsoft.com/office/drawing/2014/main" id="{C7114213-53B3-4D1D-BE2F-7FED1BD09C3D}"/>
              </a:ext>
            </a:extLst>
          </p:cNvPr>
          <p:cNvSpPr txBox="1">
            <a:spLocks/>
          </p:cNvSpPr>
          <p:nvPr/>
        </p:nvSpPr>
        <p:spPr bwMode="auto">
          <a:xfrm>
            <a:off x="298473" y="2586135"/>
            <a:ext cx="7740612" cy="1243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lvl="0">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on the icon, a sheet of paper with a speaker. ReadSpeaker docReader opens in a new window. </a:t>
            </a:r>
          </a:p>
        </p:txBody>
      </p:sp>
      <p:pic>
        <p:nvPicPr>
          <p:cNvPr id="2" name="Picture 1" descr="docReader icon - sheet of paper with a speaker on it.&#10;">
            <a:extLst>
              <a:ext uri="{FF2B5EF4-FFF2-40B4-BE49-F238E27FC236}">
                <a16:creationId xmlns:a16="http://schemas.microsoft.com/office/drawing/2014/main" id="{4557BE1D-3BE0-0550-029B-F4D85D936A61}"/>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val="0"/>
              </a:ext>
            </a:extLst>
          </a:blip>
          <a:stretch>
            <a:fillRect/>
          </a:stretch>
        </p:blipFill>
        <p:spPr>
          <a:xfrm>
            <a:off x="748608" y="3580228"/>
            <a:ext cx="497840" cy="497840"/>
          </a:xfrm>
          <a:prstGeom prst="rect">
            <a:avLst/>
          </a:prstGeom>
        </p:spPr>
      </p:pic>
      <p:sp>
        <p:nvSpPr>
          <p:cNvPr id="3" name="Espace réservé du contenu 6">
            <a:extLst>
              <a:ext uri="{FF2B5EF4-FFF2-40B4-BE49-F238E27FC236}">
                <a16:creationId xmlns:a16="http://schemas.microsoft.com/office/drawing/2014/main" id="{1C37DFD5-1836-C891-62A5-4A4AC10DE45C}"/>
              </a:ext>
            </a:extLst>
          </p:cNvPr>
          <p:cNvSpPr txBox="1">
            <a:spLocks/>
          </p:cNvSpPr>
          <p:nvPr/>
        </p:nvSpPr>
        <p:spPr bwMode="auto">
          <a:xfrm>
            <a:off x="383458" y="4196549"/>
            <a:ext cx="7144652" cy="875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spcBef>
                <a:spcPts val="832"/>
              </a:spcBef>
              <a:buFont typeface="Wingdings" charset="2"/>
              <a:buNone/>
            </a:pPr>
            <a:endParaRPr lang="en-US"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spcBef>
                <a:spcPts val="0"/>
              </a:spcBef>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ReadSpeaker docReader Listen button to listen to the selected page.</a:t>
            </a:r>
          </a:p>
        </p:txBody>
      </p:sp>
      <p:pic>
        <p:nvPicPr>
          <p:cNvPr id="5" name="Picture 4" descr="Listen button in ReadSpeaker docReader">
            <a:extLst>
              <a:ext uri="{FF2B5EF4-FFF2-40B4-BE49-F238E27FC236}">
                <a16:creationId xmlns:a16="http://schemas.microsoft.com/office/drawing/2014/main" id="{3D8995B0-04C6-E134-86E3-7C6BEFD07A8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48608" y="5190642"/>
            <a:ext cx="1046779" cy="407836"/>
          </a:xfrm>
          <a:prstGeom prst="rect">
            <a:avLst/>
          </a:prstGeom>
        </p:spPr>
      </p:pic>
    </p:spTree>
    <p:extLst>
      <p:ext uri="{BB962C8B-B14F-4D97-AF65-F5344CB8AC3E}">
        <p14:creationId xmlns:p14="http://schemas.microsoft.com/office/powerpoint/2010/main" val="2529853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383458" y="131842"/>
            <a:ext cx="8567738"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(6)</a:t>
            </a:r>
          </a:p>
        </p:txBody>
      </p:sp>
      <p:sp>
        <p:nvSpPr>
          <p:cNvPr id="7" name="Espace réservé du contenu 6"/>
          <p:cNvSpPr>
            <a:spLocks noGrp="1"/>
          </p:cNvSpPr>
          <p:nvPr>
            <p:ph idx="4294967295"/>
          </p:nvPr>
        </p:nvSpPr>
        <p:spPr>
          <a:xfrm>
            <a:off x="462116" y="845347"/>
            <a:ext cx="8559800" cy="1243013"/>
          </a:xfrm>
        </p:spPr>
        <p:txBody>
          <a:bodyPr/>
          <a:lstStyle/>
          <a:p>
            <a:pPr marL="0" indent="0">
              <a:buNone/>
            </a:pPr>
            <a:r>
              <a:rPr lang="en-US" sz="2400" b="1" dirty="0">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kern="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400" b="1" i="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To listen to a document in Content using ReadSpeaker docReader:</a:t>
            </a: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Espace réservé du contenu 6">
            <a:extLst>
              <a:ext uri="{FF2B5EF4-FFF2-40B4-BE49-F238E27FC236}">
                <a16:creationId xmlns:a16="http://schemas.microsoft.com/office/drawing/2014/main" id="{2BBB03DC-D391-44AA-B605-300C76014E43}"/>
              </a:ext>
            </a:extLst>
          </p:cNvPr>
          <p:cNvSpPr txBox="1">
            <a:spLocks/>
          </p:cNvSpPr>
          <p:nvPr/>
        </p:nvSpPr>
        <p:spPr bwMode="auto">
          <a:xfrm>
            <a:off x="279037" y="2493498"/>
            <a:ext cx="6699223" cy="7071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spcBef>
                <a:spcPts val="0"/>
              </a:spcBef>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Expand toolbar to access the lower toolbar.</a:t>
            </a:r>
          </a:p>
        </p:txBody>
      </p:sp>
      <p:pic>
        <p:nvPicPr>
          <p:cNvPr id="9" name="Picture 8" descr="Shown is the expand toolbar button">
            <a:extLst>
              <a:ext uri="{FF2B5EF4-FFF2-40B4-BE49-F238E27FC236}">
                <a16:creationId xmlns:a16="http://schemas.microsoft.com/office/drawing/2014/main" id="{32D970B1-C1B0-443A-93D2-915705F0EF5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7451" y="3252298"/>
            <a:ext cx="1734892" cy="353403"/>
          </a:xfrm>
          <a:prstGeom prst="rect">
            <a:avLst/>
          </a:prstGeom>
        </p:spPr>
      </p:pic>
      <p:sp>
        <p:nvSpPr>
          <p:cNvPr id="15" name="Espace réservé du contenu 6">
            <a:extLst>
              <a:ext uri="{FF2B5EF4-FFF2-40B4-BE49-F238E27FC236}">
                <a16:creationId xmlns:a16="http://schemas.microsoft.com/office/drawing/2014/main" id="{CC9F8147-20A9-4441-96B7-B55E97A98DC5}"/>
              </a:ext>
            </a:extLst>
          </p:cNvPr>
          <p:cNvSpPr txBox="1">
            <a:spLocks/>
          </p:cNvSpPr>
          <p:nvPr/>
        </p:nvSpPr>
        <p:spPr bwMode="auto">
          <a:xfrm>
            <a:off x="279037" y="4098708"/>
            <a:ext cx="6727888" cy="7428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spcBef>
                <a:spcPts val="0"/>
              </a:spcBef>
              <a:buClr>
                <a:srgbClr val="F67C4D"/>
              </a:buClr>
              <a:buFont typeface="Arial" panose="020B0604020202020204" pitchFamily="34" charset="0"/>
              <a:buChar char="•"/>
            </a:pPr>
            <a:r>
              <a:rPr lang="en-US" sz="2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Click the ReadSpeaker docReader Help button for an extensive docReader user manual.   </a:t>
            </a:r>
          </a:p>
          <a:p>
            <a:pPr>
              <a:spcBef>
                <a:spcPts val="0"/>
              </a:spcBef>
            </a:pPr>
            <a:endParaRPr lang="en-US" sz="18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1" descr="The ReadSpeaker Help button which has a question mark inside a circle on it.">
            <a:extLst>
              <a:ext uri="{FF2B5EF4-FFF2-40B4-BE49-F238E27FC236}">
                <a16:creationId xmlns:a16="http://schemas.microsoft.com/office/drawing/2014/main" id="{6E8FB8CB-487A-4797-AA40-9395A6D95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451" y="5136111"/>
            <a:ext cx="700819" cy="603483"/>
          </a:xfrm>
          <a:prstGeom prst="rect">
            <a:avLst/>
          </a:prstGeom>
        </p:spPr>
      </p:pic>
    </p:spTree>
    <p:extLst>
      <p:ext uri="{BB962C8B-B14F-4D97-AF65-F5344CB8AC3E}">
        <p14:creationId xmlns:p14="http://schemas.microsoft.com/office/powerpoint/2010/main" val="2709375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91919" y="196696"/>
            <a:ext cx="8424863"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Session Objectives</a:t>
            </a:r>
          </a:p>
        </p:txBody>
      </p:sp>
      <p:sp>
        <p:nvSpPr>
          <p:cNvPr id="7" name="Espace réservé du contenu 6"/>
          <p:cNvSpPr>
            <a:spLocks noGrp="1"/>
          </p:cNvSpPr>
          <p:nvPr>
            <p:ph idx="4294967295"/>
          </p:nvPr>
        </p:nvSpPr>
        <p:spPr>
          <a:xfrm>
            <a:off x="496682" y="1031235"/>
            <a:ext cx="8420100" cy="5346700"/>
          </a:xfrm>
        </p:spPr>
        <p:txBody>
          <a:bodyPr/>
          <a:lstStyle/>
          <a:p>
            <a:pPr marL="0" indent="0">
              <a:spcAft>
                <a:spcPts val="1200"/>
              </a:spcAft>
              <a:buNone/>
            </a:pPr>
            <a:r>
              <a:rPr lang="en-US" sz="2400" dirty="0">
                <a:latin typeface="Open Sans" panose="020B0606030504020204" pitchFamily="34" charset="0"/>
                <a:ea typeface="Open Sans" panose="020B0606030504020204" pitchFamily="34" charset="0"/>
                <a:cs typeface="Open Sans" panose="020B0606030504020204" pitchFamily="34" charset="0"/>
              </a:rPr>
              <a:t>After this session, you will be able to:</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Explain why students may want to use text-to-speech technology </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Describe to your students how to use the ReadSpeaker Listen button within Moodle</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Construct an effective plan to inform your students about the many uses of this text-to-speech technology within their learning environment.</a:t>
            </a:r>
          </a:p>
          <a:p>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2925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52282" y="168325"/>
            <a:ext cx="8424863" cy="5699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ReadSpeaker Advantages (1)</a:t>
            </a:r>
            <a:r>
              <a:rPr lang="en-US" sz="3200" dirty="0">
                <a:latin typeface="Raleway" panose="020B0503030101060003" pitchFamily="34" charset="0"/>
                <a:ea typeface="Open Sans" panose="020B0606030504020204" pitchFamily="34" charset="0"/>
                <a:cs typeface="Open Sans" panose="020B0606030504020204" pitchFamily="34" charset="0"/>
              </a:rPr>
              <a:t>(Slide 1)</a:t>
            </a:r>
          </a:p>
        </p:txBody>
      </p:sp>
      <p:sp>
        <p:nvSpPr>
          <p:cNvPr id="7" name="Espace réservé du contenu 6"/>
          <p:cNvSpPr>
            <a:spLocks noGrp="1"/>
          </p:cNvSpPr>
          <p:nvPr>
            <p:ph idx="4294967295"/>
          </p:nvPr>
        </p:nvSpPr>
        <p:spPr>
          <a:xfrm>
            <a:off x="452282" y="807244"/>
            <a:ext cx="8308975" cy="5243512"/>
          </a:xfrm>
        </p:spPr>
        <p:txBody>
          <a:bodyPr/>
          <a:lstStyle/>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It can be accessed from any internet-connected device and browser</a:t>
            </a:r>
          </a:p>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Seamless one-time implementation is done by </a:t>
            </a:r>
            <a:r>
              <a:rPr lang="en-US" sz="2300" dirty="0">
                <a:latin typeface="Open Sans" panose="020B0606030504020204" pitchFamily="34" charset="0"/>
                <a:ea typeface="Open Sans" panose="020B0606030504020204" pitchFamily="34" charset="0"/>
                <a:cs typeface="Open Sans" panose="020B0606030504020204" pitchFamily="34" charset="0"/>
              </a:rPr>
              <a:t>adding a block to Moodle.</a:t>
            </a:r>
          </a:p>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 the HTML part of Moodle with webReader</a:t>
            </a:r>
          </a:p>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 Content documents with ReadSpeaker docReader.</a:t>
            </a:r>
          </a:p>
          <a:p>
            <a:pPr marL="461963" indent="-461963">
              <a:spcAft>
                <a:spcPts val="1200"/>
              </a:spcAft>
              <a:buFont typeface="Arial" panose="020B0604020202020204" pitchFamily="34" charset="0"/>
              <a:buChar char="•"/>
            </a:pPr>
            <a:r>
              <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rPr>
              <a:t>Anytime you or an instructor change course content, the audio automatically and instantly reflects these changes.</a:t>
            </a:r>
          </a:p>
          <a:p>
            <a:pPr marL="0" indent="0">
              <a:spcAft>
                <a:spcPts val="1200"/>
              </a:spcAft>
              <a:buNone/>
            </a:pPr>
            <a:endParaRPr lang="en-US" sz="23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buNone/>
            </a:pP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1079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558140" y="77148"/>
            <a:ext cx="8424863" cy="5699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ReadSpeaker Advantages (</a:t>
            </a:r>
            <a:r>
              <a:rPr lang="en-US" sz="3200">
                <a:solidFill>
                  <a:srgbClr val="444464"/>
                </a:solidFill>
                <a:latin typeface="Raleway" panose="020B0503030101060003" pitchFamily="34" charset="0"/>
                <a:ea typeface="Open Sans" panose="020B0606030504020204" pitchFamily="34" charset="0"/>
                <a:cs typeface="Open Sans" panose="020B0606030504020204" pitchFamily="34" charset="0"/>
              </a:rPr>
              <a:t>Slide 2)</a:t>
            </a:r>
            <a:endPar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endParaRPr>
          </a:p>
        </p:txBody>
      </p:sp>
      <p:sp>
        <p:nvSpPr>
          <p:cNvPr id="7" name="Espace réservé du contenu 6"/>
          <p:cNvSpPr>
            <a:spLocks noGrp="1"/>
          </p:cNvSpPr>
          <p:nvPr>
            <p:ph idx="4294967295"/>
          </p:nvPr>
        </p:nvSpPr>
        <p:spPr>
          <a:xfrm>
            <a:off x="558140" y="879949"/>
            <a:ext cx="8308975" cy="5243512"/>
          </a:xfrm>
        </p:spPr>
        <p:txBody>
          <a:bodyPr/>
          <a:lstStyle/>
          <a:p>
            <a:pPr marL="461963" indent="-461963">
              <a:spcAft>
                <a:spcPts val="1200"/>
              </a:spcAft>
              <a:buFont typeface="Arial" panose="020B0604020202020204" pitchFamily="34" charset="0"/>
              <a:buChar char="•"/>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Listen offline using the download to MP3 functionality if made available by the educational institution.</a:t>
            </a:r>
          </a:p>
          <a:p>
            <a:pPr marL="461963" indent="-461963">
              <a:spcAft>
                <a:spcPts val="1200"/>
              </a:spcAft>
              <a:buFont typeface="Arial" panose="020B0604020202020204" pitchFamily="34" charset="0"/>
              <a:buChar char="•"/>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Enlarge Text, Text Mode, and the Page Mask all help distracted readers.</a:t>
            </a:r>
          </a:p>
          <a:p>
            <a:pPr marL="461963" indent="-461963">
              <a:spcAft>
                <a:spcPts val="1200"/>
              </a:spcAft>
              <a:buFont typeface="Arial" panose="020B0604020202020204" pitchFamily="34" charset="0"/>
              <a:buChar char="•"/>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You can customize your settings, including font type, font size, background/text colors, text spacing, highlighting colors, etc.</a:t>
            </a:r>
          </a:p>
          <a:p>
            <a:pPr marL="461963" indent="-461963">
              <a:spcAft>
                <a:spcPts val="1200"/>
              </a:spcAft>
              <a:buFont typeface="Arial" panose="020B0604020202020204" pitchFamily="34" charset="0"/>
              <a:buChar char="•"/>
            </a:pPr>
            <a:r>
              <a:rPr lang="en-US" dirty="0">
                <a:solidFill>
                  <a:srgbClr val="333333"/>
                </a:solidFill>
                <a:latin typeface="Open Sans" panose="020B0606030504020204" pitchFamily="34" charset="0"/>
                <a:ea typeface="Open Sans" panose="020B0606030504020204" pitchFamily="34" charset="0"/>
                <a:cs typeface="Open Sans" panose="020B0606030504020204" pitchFamily="34" charset="0"/>
              </a:rPr>
              <a:t>The ReadSpeaker support team can assist with any questions or concerns during and after implementation.</a:t>
            </a:r>
          </a:p>
        </p:txBody>
      </p:sp>
    </p:spTree>
    <p:extLst>
      <p:ext uri="{BB962C8B-B14F-4D97-AF65-F5344CB8AC3E}">
        <p14:creationId xmlns:p14="http://schemas.microsoft.com/office/powerpoint/2010/main" val="1744288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261938" y="0"/>
            <a:ext cx="8882062" cy="738188"/>
          </a:xfrm>
        </p:spPr>
        <p:txBody>
          <a:bodyPr>
            <a:noAutofit/>
          </a:bodyPr>
          <a:lstStyle/>
          <a:p>
            <a:r>
              <a:rPr lang="en-US" sz="2800" dirty="0">
                <a:solidFill>
                  <a:srgbClr val="444464"/>
                </a:solidFill>
                <a:latin typeface="Raleway" panose="020B0503030101060003" pitchFamily="34" charset="0"/>
                <a:ea typeface="Open Sans" panose="020B0606030504020204" pitchFamily="34" charset="0"/>
                <a:cs typeface="Open Sans" panose="020B0606030504020204" pitchFamily="34" charset="0"/>
              </a:rPr>
              <a:t>Specific Benefits of Bimodal Content Presentation</a:t>
            </a:r>
          </a:p>
        </p:txBody>
      </p:sp>
      <p:sp>
        <p:nvSpPr>
          <p:cNvPr id="7" name="Espace réservé du contenu 6"/>
          <p:cNvSpPr>
            <a:spLocks noGrp="1"/>
          </p:cNvSpPr>
          <p:nvPr>
            <p:ph idx="4294967295"/>
          </p:nvPr>
        </p:nvSpPr>
        <p:spPr>
          <a:xfrm>
            <a:off x="417512" y="859086"/>
            <a:ext cx="8308975" cy="4591050"/>
          </a:xfrm>
        </p:spPr>
        <p:txBody>
          <a:bodyPr/>
          <a:lstStyle/>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word recognition skills and vocabulary</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reading comprehension, fluency, accuracy, and concentration</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Improved information recall and learning/memory enhancement</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Increased motivation and a more positive attitude about reading</a:t>
            </a:r>
          </a:p>
          <a:p>
            <a:pPr marL="461963" indent="-461963">
              <a:spcAft>
                <a:spcPts val="12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Increased reading self-confidence and perceived performance</a:t>
            </a:r>
          </a:p>
        </p:txBody>
      </p:sp>
    </p:spTree>
    <p:extLst>
      <p:ext uri="{BB962C8B-B14F-4D97-AF65-F5344CB8AC3E}">
        <p14:creationId xmlns:p14="http://schemas.microsoft.com/office/powerpoint/2010/main" val="2480196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85775" y="154235"/>
            <a:ext cx="8658225" cy="5445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(1)</a:t>
            </a:r>
          </a:p>
        </p:txBody>
      </p:sp>
      <p:sp>
        <p:nvSpPr>
          <p:cNvPr id="7" name="Espace réservé du contenu 6"/>
          <p:cNvSpPr>
            <a:spLocks noGrp="1"/>
          </p:cNvSpPr>
          <p:nvPr>
            <p:ph idx="4294967295"/>
          </p:nvPr>
        </p:nvSpPr>
        <p:spPr>
          <a:xfrm>
            <a:off x="485775" y="839496"/>
            <a:ext cx="8420100" cy="1166286"/>
          </a:xfrm>
        </p:spPr>
        <p:txBody>
          <a:bodyPr>
            <a:noAutofit/>
          </a:bodyPr>
          <a:lstStyle/>
          <a:p>
            <a:pPr marL="0" indent="0">
              <a:spcAft>
                <a:spcPts val="1200"/>
              </a:spcAft>
              <a:buNone/>
            </a:pPr>
            <a:r>
              <a:rPr lang="en-US" sz="2400" b="1" i="1" dirty="0">
                <a:solidFill>
                  <a:srgbClr val="333333"/>
                </a:solidFill>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spcAft>
                <a:spcPts val="600"/>
              </a:spcAft>
              <a:buNone/>
            </a:pPr>
            <a:r>
              <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rPr>
              <a:t>To listen to the content on a page:</a:t>
            </a:r>
          </a:p>
        </p:txBody>
      </p:sp>
      <p:sp>
        <p:nvSpPr>
          <p:cNvPr id="10" name="Espace réservé du contenu 6">
            <a:extLst>
              <a:ext uri="{FF2B5EF4-FFF2-40B4-BE49-F238E27FC236}">
                <a16:creationId xmlns:a16="http://schemas.microsoft.com/office/drawing/2014/main" id="{C2BBCC8C-805C-4114-9918-316EEBCCC387}"/>
              </a:ext>
            </a:extLst>
          </p:cNvPr>
          <p:cNvSpPr txBox="1">
            <a:spLocks/>
          </p:cNvSpPr>
          <p:nvPr/>
        </p:nvSpPr>
        <p:spPr bwMode="auto">
          <a:xfrm>
            <a:off x="485775" y="1830590"/>
            <a:ext cx="8420869" cy="5594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Click the listen button to hear the material read to you:</a:t>
            </a:r>
          </a:p>
        </p:txBody>
      </p:sp>
      <p:pic>
        <p:nvPicPr>
          <p:cNvPr id="9" name="Picture 8" descr="Shown is the Listen button collapsed">
            <a:extLst>
              <a:ext uri="{FF2B5EF4-FFF2-40B4-BE49-F238E27FC236}">
                <a16:creationId xmlns:a16="http://schemas.microsoft.com/office/drawing/2014/main" id="{57091627-E66F-456A-9355-2E3F4F124D9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6753" y="2399960"/>
            <a:ext cx="1688895" cy="311112"/>
          </a:xfrm>
          <a:prstGeom prst="rect">
            <a:avLst/>
          </a:prstGeom>
        </p:spPr>
      </p:pic>
      <p:sp>
        <p:nvSpPr>
          <p:cNvPr id="13" name="Espace réservé du contenu 6">
            <a:extLst>
              <a:ext uri="{FF2B5EF4-FFF2-40B4-BE49-F238E27FC236}">
                <a16:creationId xmlns:a16="http://schemas.microsoft.com/office/drawing/2014/main" id="{1CB086C7-F5B8-4930-9F08-3143B80AF4F5}"/>
              </a:ext>
            </a:extLst>
          </p:cNvPr>
          <p:cNvSpPr txBox="1">
            <a:spLocks/>
          </p:cNvSpPr>
          <p:nvPr/>
        </p:nvSpPr>
        <p:spPr bwMode="auto">
          <a:xfrm>
            <a:off x="485773" y="2888998"/>
            <a:ext cx="8420869" cy="10800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As you scroll down the page, the player will scroll with you.  You can use the drag bar at the top to position the player where you want it on the page. </a:t>
            </a:r>
          </a:p>
        </p:txBody>
      </p:sp>
    </p:spTree>
    <p:extLst>
      <p:ext uri="{BB962C8B-B14F-4D97-AF65-F5344CB8AC3E}">
        <p14:creationId xmlns:p14="http://schemas.microsoft.com/office/powerpoint/2010/main" val="2714262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85775" y="154235"/>
            <a:ext cx="8658225" cy="544513"/>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(2)</a:t>
            </a:r>
          </a:p>
        </p:txBody>
      </p:sp>
      <p:sp>
        <p:nvSpPr>
          <p:cNvPr id="7" name="Espace réservé du contenu 6"/>
          <p:cNvSpPr>
            <a:spLocks noGrp="1"/>
          </p:cNvSpPr>
          <p:nvPr>
            <p:ph idx="4294967295"/>
          </p:nvPr>
        </p:nvSpPr>
        <p:spPr>
          <a:xfrm>
            <a:off x="485775" y="839496"/>
            <a:ext cx="8420100" cy="1166286"/>
          </a:xfrm>
        </p:spPr>
        <p:txBody>
          <a:bodyPr>
            <a:noAutofit/>
          </a:bodyPr>
          <a:lstStyle/>
          <a:p>
            <a:pPr marL="0" indent="0">
              <a:spcAft>
                <a:spcPts val="1200"/>
              </a:spcAft>
              <a:buNone/>
            </a:pPr>
            <a:r>
              <a:rPr lang="en-US" sz="2400" b="1" i="1" dirty="0">
                <a:solidFill>
                  <a:srgbClr val="333333"/>
                </a:solidFill>
                <a:latin typeface="Open Sans" panose="020B0606030504020204" pitchFamily="34" charset="0"/>
                <a:ea typeface="Open Sans" panose="020B0606030504020204" pitchFamily="34" charset="0"/>
                <a:cs typeface="Open Sans" panose="020B0606030504020204" pitchFamily="34" charset="0"/>
              </a:rPr>
              <a:t>How does it work?</a:t>
            </a:r>
            <a:endPar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0" indent="0">
              <a:spcAft>
                <a:spcPts val="600"/>
              </a:spcAft>
              <a:buNone/>
            </a:pPr>
            <a:r>
              <a:rPr lang="en-US" sz="2400" b="1" i="1" kern="1200" dirty="0">
                <a:solidFill>
                  <a:srgbClr val="333333"/>
                </a:solidFill>
                <a:latin typeface="Open Sans" panose="020B0606030504020204" pitchFamily="34" charset="0"/>
                <a:ea typeface="Open Sans" panose="020B0606030504020204" pitchFamily="34" charset="0"/>
                <a:cs typeface="Open Sans" panose="020B0606030504020204" pitchFamily="34" charset="0"/>
              </a:rPr>
              <a:t>To listen to the content on a page:</a:t>
            </a:r>
          </a:p>
        </p:txBody>
      </p:sp>
      <p:sp>
        <p:nvSpPr>
          <p:cNvPr id="14" name="Espace réservé du contenu 6">
            <a:extLst>
              <a:ext uri="{FF2B5EF4-FFF2-40B4-BE49-F238E27FC236}">
                <a16:creationId xmlns:a16="http://schemas.microsoft.com/office/drawing/2014/main" id="{D6B46967-6F50-4517-B8A5-1F7F6F25D32A}"/>
              </a:ext>
            </a:extLst>
          </p:cNvPr>
          <p:cNvSpPr txBox="1">
            <a:spLocks/>
          </p:cNvSpPr>
          <p:nvPr/>
        </p:nvSpPr>
        <p:spPr bwMode="auto">
          <a:xfrm>
            <a:off x="485775" y="2005782"/>
            <a:ext cx="8343593" cy="5594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spcBef>
                <a:spcPts val="832"/>
              </a:spcBef>
              <a:buClr>
                <a:srgbClr val="EE6600"/>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The player expands, and you can use any of the tools: </a:t>
            </a:r>
          </a:p>
        </p:txBody>
      </p:sp>
      <p:pic>
        <p:nvPicPr>
          <p:cNvPr id="3" name="Picture 2" descr="The expanded webReader.  The top toolbar has the listen commands, skip backward/skip forward 5 seconds, volume, reading speed, and close player. The lower toolbar has settings, reading voice, click and listen, enlarge text, form reading, text mode, page mask, download to mp3, and help.">
            <a:extLst>
              <a:ext uri="{FF2B5EF4-FFF2-40B4-BE49-F238E27FC236}">
                <a16:creationId xmlns:a16="http://schemas.microsoft.com/office/drawing/2014/main" id="{FC2E96CF-43C4-5BBF-C069-899D578567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8795" y="2565215"/>
            <a:ext cx="5486400" cy="2984500"/>
          </a:xfrm>
          <a:prstGeom prst="rect">
            <a:avLst/>
          </a:prstGeom>
        </p:spPr>
      </p:pic>
    </p:spTree>
    <p:extLst>
      <p:ext uri="{BB962C8B-B14F-4D97-AF65-F5344CB8AC3E}">
        <p14:creationId xmlns:p14="http://schemas.microsoft.com/office/powerpoint/2010/main" val="1197590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68313" y="72614"/>
            <a:ext cx="8675687" cy="657225"/>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(3)</a:t>
            </a:r>
          </a:p>
        </p:txBody>
      </p:sp>
      <p:sp>
        <p:nvSpPr>
          <p:cNvPr id="10" name="Text Placeholder 9">
            <a:extLst>
              <a:ext uri="{FF2B5EF4-FFF2-40B4-BE49-F238E27FC236}">
                <a16:creationId xmlns:a16="http://schemas.microsoft.com/office/drawing/2014/main" id="{CE8A7F59-549F-4105-9143-E1BAB901E425}"/>
              </a:ext>
            </a:extLst>
          </p:cNvPr>
          <p:cNvSpPr>
            <a:spLocks noGrp="1"/>
          </p:cNvSpPr>
          <p:nvPr>
            <p:ph type="body" idx="4294967295"/>
          </p:nvPr>
        </p:nvSpPr>
        <p:spPr>
          <a:xfrm>
            <a:off x="0" y="868161"/>
            <a:ext cx="4040188" cy="639763"/>
          </a:xfrm>
        </p:spPr>
        <p:txBody>
          <a:bodyPr/>
          <a:lstStyle/>
          <a:p>
            <a:pPr marL="0" indent="0" algn="ctr">
              <a:buNone/>
            </a:pPr>
            <a:r>
              <a:rPr lang="en-US" sz="2400" b="1" dirty="0">
                <a:solidFill>
                  <a:srgbClr val="444464"/>
                </a:solidFill>
                <a:latin typeface="Open Sans" panose="020B0606030504020204" pitchFamily="34" charset="0"/>
                <a:ea typeface="Open Sans" panose="020B0606030504020204" pitchFamily="34" charset="0"/>
                <a:cs typeface="Open Sans" panose="020B0606030504020204" pitchFamily="34" charset="0"/>
              </a:rPr>
              <a:t>Top Toolbar</a:t>
            </a:r>
          </a:p>
        </p:txBody>
      </p:sp>
      <p:sp>
        <p:nvSpPr>
          <p:cNvPr id="12" name="Content Placeholder 11">
            <a:extLst>
              <a:ext uri="{FF2B5EF4-FFF2-40B4-BE49-F238E27FC236}">
                <a16:creationId xmlns:a16="http://schemas.microsoft.com/office/drawing/2014/main" id="{37C8EC82-E64F-4B9A-A265-37F6415332D2}"/>
              </a:ext>
            </a:extLst>
          </p:cNvPr>
          <p:cNvSpPr>
            <a:spLocks noGrp="1"/>
          </p:cNvSpPr>
          <p:nvPr>
            <p:ph sz="half" idx="4294967295"/>
          </p:nvPr>
        </p:nvSpPr>
        <p:spPr>
          <a:xfrm>
            <a:off x="353243" y="1252537"/>
            <a:ext cx="4040188" cy="4352925"/>
          </a:xfrm>
        </p:spPr>
        <p:txBody>
          <a:bodyPr/>
          <a:lstStyle/>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Listen</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Pause/restart the reading</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Stop the reading</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Skip backward 5 seconds</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Skip forward 5 seconds</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Adjust the volume</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Reading Speed</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Close the player</a:t>
            </a:r>
          </a:p>
        </p:txBody>
      </p:sp>
      <p:sp>
        <p:nvSpPr>
          <p:cNvPr id="13" name="Text Placeholder 12">
            <a:extLst>
              <a:ext uri="{FF2B5EF4-FFF2-40B4-BE49-F238E27FC236}">
                <a16:creationId xmlns:a16="http://schemas.microsoft.com/office/drawing/2014/main" id="{C605500E-7DDA-46E0-99D1-F5A78682EA3B}"/>
              </a:ext>
            </a:extLst>
          </p:cNvPr>
          <p:cNvSpPr>
            <a:spLocks noGrp="1"/>
          </p:cNvSpPr>
          <p:nvPr>
            <p:ph type="body" sz="quarter" idx="4294967295"/>
          </p:nvPr>
        </p:nvSpPr>
        <p:spPr>
          <a:xfrm>
            <a:off x="4572000" y="858304"/>
            <a:ext cx="4041775" cy="639763"/>
          </a:xfrm>
        </p:spPr>
        <p:txBody>
          <a:bodyPr/>
          <a:lstStyle/>
          <a:p>
            <a:pPr marL="0" indent="0" algn="ctr">
              <a:buNone/>
            </a:pPr>
            <a:r>
              <a:rPr lang="en-US" sz="2400" b="1" dirty="0">
                <a:solidFill>
                  <a:srgbClr val="444464"/>
                </a:solidFill>
                <a:latin typeface="Open Sans" panose="020B0606030504020204" pitchFamily="34" charset="0"/>
                <a:ea typeface="Open Sans" panose="020B0606030504020204" pitchFamily="34" charset="0"/>
                <a:cs typeface="Open Sans" panose="020B0606030504020204" pitchFamily="34" charset="0"/>
              </a:rPr>
              <a:t>Lower Toolbar</a:t>
            </a:r>
          </a:p>
        </p:txBody>
      </p:sp>
      <p:sp>
        <p:nvSpPr>
          <p:cNvPr id="14" name="Content Placeholder 13">
            <a:extLst>
              <a:ext uri="{FF2B5EF4-FFF2-40B4-BE49-F238E27FC236}">
                <a16:creationId xmlns:a16="http://schemas.microsoft.com/office/drawing/2014/main" id="{2A987C54-917A-4043-907C-2B894C8AE326}"/>
              </a:ext>
            </a:extLst>
          </p:cNvPr>
          <p:cNvSpPr>
            <a:spLocks noGrp="1"/>
          </p:cNvSpPr>
          <p:nvPr>
            <p:ph sz="quarter" idx="4294967295"/>
          </p:nvPr>
        </p:nvSpPr>
        <p:spPr>
          <a:xfrm>
            <a:off x="4572000" y="1252537"/>
            <a:ext cx="4317080" cy="3332162"/>
          </a:xfrm>
        </p:spPr>
        <p:txBody>
          <a:bodyPr/>
          <a:lstStyle/>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Customize your settings</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Change voices (if available)</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Click and Listen</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Enlarge Text</a:t>
            </a:r>
          </a:p>
          <a:p>
            <a:pPr marL="461963" lvl="1" indent="-461963">
              <a:lnSpc>
                <a:spcPct val="90000"/>
              </a:lnSpc>
              <a:spcBef>
                <a:spcPts val="150"/>
              </a:spcBef>
              <a:spcAft>
                <a:spcPts val="300"/>
              </a:spcAft>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Form Reading (needed in testing)</a:t>
            </a:r>
            <a:endPar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Text Mode</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Page Mask</a:t>
            </a:r>
          </a:p>
          <a:p>
            <a:pPr marL="461963" lvl="1" indent="-461963">
              <a:lnSpc>
                <a:spcPct val="90000"/>
              </a:lnSpc>
              <a:spcBef>
                <a:spcPts val="150"/>
              </a:spcBef>
              <a:spcAft>
                <a:spcPts val="300"/>
              </a:spcAft>
              <a:buFont typeface="Arial" panose="020B0604020202020204" pitchFamily="34" charset="0"/>
              <a:buChar char="•"/>
            </a:pPr>
            <a:r>
              <a:rPr lang="en-US" sz="2400" dirty="0">
                <a:solidFill>
                  <a:srgbClr val="333333"/>
                </a:solidFill>
                <a:latin typeface="Open Sans" panose="020B0606030504020204" pitchFamily="34" charset="0"/>
                <a:ea typeface="Open Sans" panose="020B0606030504020204" pitchFamily="34" charset="0"/>
                <a:cs typeface="Open Sans" panose="020B0606030504020204" pitchFamily="34" charset="0"/>
              </a:rPr>
              <a:t>Help</a:t>
            </a:r>
          </a:p>
        </p:txBody>
      </p:sp>
      <p:sp>
        <p:nvSpPr>
          <p:cNvPr id="8" name="Content Placeholder 13">
            <a:extLst>
              <a:ext uri="{FF2B5EF4-FFF2-40B4-BE49-F238E27FC236}">
                <a16:creationId xmlns:a16="http://schemas.microsoft.com/office/drawing/2014/main" id="{1E6FC1EC-0A5E-4025-8953-54406D29A524}"/>
              </a:ext>
            </a:extLst>
          </p:cNvPr>
          <p:cNvSpPr txBox="1">
            <a:spLocks/>
          </p:cNvSpPr>
          <p:nvPr/>
        </p:nvSpPr>
        <p:spPr bwMode="auto">
          <a:xfrm>
            <a:off x="353243" y="5057402"/>
            <a:ext cx="8283884" cy="10961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0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461963" indent="-461963">
              <a:buClr>
                <a:srgbClr val="EE6600"/>
              </a:buClr>
              <a:buFont typeface="Arial" panose="020B0604020202020204" pitchFamily="34" charset="0"/>
              <a:buChar char="•"/>
            </a:pPr>
            <a:r>
              <a:rPr lang="en-US" b="1" kern="0" dirty="0">
                <a:solidFill>
                  <a:srgbClr val="444464"/>
                </a:solidFill>
                <a:latin typeface="Open Sans" panose="020B0606030504020204" pitchFamily="34" charset="0"/>
                <a:ea typeface="Open Sans" panose="020B0606030504020204" pitchFamily="34" charset="0"/>
                <a:cs typeface="Open Sans" panose="020B0606030504020204" pitchFamily="34" charset="0"/>
              </a:rPr>
              <a:t>Note:  </a:t>
            </a:r>
            <a:r>
              <a:rPr lang="en-US" kern="0" dirty="0">
                <a:latin typeface="Open Sans" panose="020B0606030504020204" pitchFamily="34" charset="0"/>
                <a:ea typeface="Open Sans" panose="020B0606030504020204" pitchFamily="34" charset="0"/>
                <a:cs typeface="Open Sans" panose="020B0606030504020204" pitchFamily="34" charset="0"/>
              </a:rPr>
              <a:t>When text is highlighted, Listen, Dictionary, and Translation appear on a pop-up. </a:t>
            </a:r>
          </a:p>
        </p:txBody>
      </p:sp>
    </p:spTree>
    <p:extLst>
      <p:ext uri="{BB962C8B-B14F-4D97-AF65-F5344CB8AC3E}">
        <p14:creationId xmlns:p14="http://schemas.microsoft.com/office/powerpoint/2010/main" val="2184358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idx="4294967295"/>
          </p:nvPr>
        </p:nvSpPr>
        <p:spPr>
          <a:xfrm>
            <a:off x="402075" y="129780"/>
            <a:ext cx="8607425" cy="566738"/>
          </a:xfrm>
        </p:spPr>
        <p:txBody>
          <a:bodyPr/>
          <a:lstStyle/>
          <a:p>
            <a:r>
              <a:rPr lang="en-US" sz="3200" dirty="0">
                <a:solidFill>
                  <a:srgbClr val="444464"/>
                </a:solidFill>
                <a:latin typeface="Raleway" panose="020B0503030101060003" pitchFamily="34" charset="0"/>
                <a:ea typeface="Open Sans" panose="020B0606030504020204" pitchFamily="34" charset="0"/>
                <a:cs typeface="Open Sans" panose="020B0606030504020204" pitchFamily="34" charset="0"/>
              </a:rPr>
              <a:t>How to Use ReadSpeaker Text to Speech (4)</a:t>
            </a:r>
          </a:p>
        </p:txBody>
      </p:sp>
      <p:sp>
        <p:nvSpPr>
          <p:cNvPr id="10" name="Espace réservé du contenu 6">
            <a:extLst>
              <a:ext uri="{FF2B5EF4-FFF2-40B4-BE49-F238E27FC236}">
                <a16:creationId xmlns:a16="http://schemas.microsoft.com/office/drawing/2014/main" id="{4A7A9883-1B15-46E7-8D92-B46E7B04A5DC}"/>
              </a:ext>
            </a:extLst>
          </p:cNvPr>
          <p:cNvSpPr txBox="1">
            <a:spLocks/>
          </p:cNvSpPr>
          <p:nvPr/>
        </p:nvSpPr>
        <p:spPr bwMode="auto">
          <a:xfrm>
            <a:off x="326864" y="812782"/>
            <a:ext cx="8420869" cy="26698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spcAft>
                <a:spcPts val="1200"/>
              </a:spcAft>
              <a:buFont typeface="Wingdings" charset="2"/>
              <a:buNone/>
            </a:pPr>
            <a:r>
              <a:rPr lang="en-US" b="1" i="1" kern="0" dirty="0">
                <a:latin typeface="Open Sans" panose="020B0606030504020204" pitchFamily="34" charset="0"/>
                <a:ea typeface="Open Sans" panose="020B0606030504020204" pitchFamily="34" charset="0"/>
                <a:cs typeface="Open Sans" panose="020B0606030504020204" pitchFamily="34" charset="0"/>
              </a:rPr>
              <a:t>How does it work?</a:t>
            </a:r>
            <a:endParaRPr lang="en-US" b="1" i="1" kern="1200" dirty="0">
              <a:latin typeface="Open Sans" panose="020B0606030504020204" pitchFamily="34" charset="0"/>
              <a:ea typeface="Open Sans" panose="020B0606030504020204" pitchFamily="34" charset="0"/>
              <a:cs typeface="Open Sans" panose="020B0606030504020204" pitchFamily="34" charset="0"/>
            </a:endParaRPr>
          </a:p>
          <a:p>
            <a:pPr marL="0" indent="0">
              <a:spcAft>
                <a:spcPts val="1200"/>
              </a:spcAft>
              <a:buFont typeface="Wingdings" charset="2"/>
              <a:buNone/>
            </a:pPr>
            <a:r>
              <a:rPr lang="en-US" b="1" i="1" kern="1200" dirty="0">
                <a:latin typeface="Open Sans" panose="020B0606030504020204" pitchFamily="34" charset="0"/>
                <a:ea typeface="Open Sans" panose="020B0606030504020204" pitchFamily="34" charset="0"/>
                <a:cs typeface="Open Sans" panose="020B0606030504020204" pitchFamily="34" charset="0"/>
              </a:rPr>
              <a:t>To listen to selected text:</a:t>
            </a:r>
          </a:p>
          <a:p>
            <a:pPr marL="461963" indent="-461963">
              <a:buClr>
                <a:srgbClr val="F67C4D"/>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You can select a part of the text to listen to, press the pop-up Listen button next to the mouse pointer, or click on Listen on the webReader player. </a:t>
            </a:r>
          </a:p>
        </p:txBody>
      </p:sp>
      <p:sp>
        <p:nvSpPr>
          <p:cNvPr id="14" name="Espace réservé du contenu 6">
            <a:extLst>
              <a:ext uri="{FF2B5EF4-FFF2-40B4-BE49-F238E27FC236}">
                <a16:creationId xmlns:a16="http://schemas.microsoft.com/office/drawing/2014/main" id="{AF9617B4-70C1-47FA-A4FD-4E9BCDB5E957}"/>
              </a:ext>
            </a:extLst>
          </p:cNvPr>
          <p:cNvSpPr txBox="1">
            <a:spLocks/>
          </p:cNvSpPr>
          <p:nvPr/>
        </p:nvSpPr>
        <p:spPr bwMode="auto">
          <a:xfrm>
            <a:off x="326863" y="3876468"/>
            <a:ext cx="3424512" cy="566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buClr>
                <a:srgbClr val="F67C4D"/>
              </a:buClr>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Pop-up commands:</a:t>
            </a:r>
          </a:p>
        </p:txBody>
      </p:sp>
      <p:pic>
        <p:nvPicPr>
          <p:cNvPr id="11" name="Picture 10" descr="The pop-up command panel has listen, dictionary and translation on it.">
            <a:extLst>
              <a:ext uri="{FF2B5EF4-FFF2-40B4-BE49-F238E27FC236}">
                <a16:creationId xmlns:a16="http://schemas.microsoft.com/office/drawing/2014/main" id="{76F9D6EE-3F82-4A94-916C-459F02CEF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1376" y="3561007"/>
            <a:ext cx="1276528" cy="952633"/>
          </a:xfrm>
          <a:prstGeom prst="rect">
            <a:avLst/>
          </a:prstGeom>
        </p:spPr>
      </p:pic>
      <p:sp>
        <p:nvSpPr>
          <p:cNvPr id="8" name="Espace réservé du contenu 6">
            <a:extLst>
              <a:ext uri="{FF2B5EF4-FFF2-40B4-BE49-F238E27FC236}">
                <a16:creationId xmlns:a16="http://schemas.microsoft.com/office/drawing/2014/main" id="{0BE5F122-5E9F-4433-9559-C01E831CED19}"/>
              </a:ext>
            </a:extLst>
          </p:cNvPr>
          <p:cNvSpPr txBox="1">
            <a:spLocks/>
          </p:cNvSpPr>
          <p:nvPr/>
        </p:nvSpPr>
        <p:spPr bwMode="auto">
          <a:xfrm>
            <a:off x="326863" y="5029231"/>
            <a:ext cx="3340569" cy="5667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3333AA"/>
              </a:buClr>
              <a:buFont typeface="Wingdings" charset="2"/>
              <a:buChar char="§"/>
              <a:defRPr sz="2400">
                <a:solidFill>
                  <a:srgbClr val="333333"/>
                </a:solidFill>
                <a:latin typeface="Lucida Sans" pitchFamily="34" charset="0"/>
                <a:ea typeface="MS PGothic" pitchFamily="34" charset="-128"/>
                <a:cs typeface="MS PGothic" charset="0"/>
              </a:defRPr>
            </a:lvl1pPr>
            <a:lvl2pPr marL="742950" indent="-285750" algn="l" rtl="0" eaLnBrk="0" fontAlgn="base" hangingPunct="0">
              <a:spcBef>
                <a:spcPct val="20000"/>
              </a:spcBef>
              <a:spcAft>
                <a:spcPct val="0"/>
              </a:spcAft>
              <a:buClr>
                <a:srgbClr val="EE6600"/>
              </a:buClr>
              <a:buFont typeface="Wingdings" charset="2"/>
              <a:buChar char="§"/>
              <a:defRPr sz="2200">
                <a:solidFill>
                  <a:srgbClr val="333333"/>
                </a:solidFill>
                <a:latin typeface="Lucida Sans" pitchFamily="34" charset="0"/>
                <a:ea typeface="MS PGothic" pitchFamily="34" charset="-128"/>
                <a:cs typeface="MS PGothic" charset="0"/>
              </a:defRPr>
            </a:lvl2pPr>
            <a:lvl3pPr marL="1143000" indent="-228600" algn="l" rtl="0" eaLnBrk="0" fontAlgn="base" hangingPunct="0">
              <a:spcBef>
                <a:spcPct val="20000"/>
              </a:spcBef>
              <a:spcAft>
                <a:spcPct val="0"/>
              </a:spcAft>
              <a:buClr>
                <a:schemeClr val="bg2"/>
              </a:buClr>
              <a:buFont typeface="Wingdings" charset="2"/>
              <a:buChar char="§"/>
              <a:defRPr sz="1800">
                <a:solidFill>
                  <a:srgbClr val="333333"/>
                </a:solidFill>
                <a:latin typeface="Lucida Sans" pitchFamily="34" charset="0"/>
                <a:ea typeface="MS PGothic" pitchFamily="34" charset="-128"/>
                <a:cs typeface="MS PGothic" charset="0"/>
              </a:defRPr>
            </a:lvl3pPr>
            <a:lvl4pPr marL="16002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4pPr>
            <a:lvl5pPr marL="2057400" indent="-228600" algn="l" rtl="0" eaLnBrk="0" fontAlgn="base" hangingPunct="0">
              <a:spcBef>
                <a:spcPct val="20000"/>
              </a:spcBef>
              <a:spcAft>
                <a:spcPct val="0"/>
              </a:spcAft>
              <a:buClr>
                <a:schemeClr val="bg2"/>
              </a:buClr>
              <a:buFont typeface="Wingdings" charset="2"/>
              <a:buChar char="§"/>
              <a:defRPr sz="1600">
                <a:solidFill>
                  <a:schemeClr val="tx1"/>
                </a:solidFill>
                <a:latin typeface="Lucida Sans" pitchFamily="34" charset="0"/>
                <a:ea typeface="MS PGothic" pitchFamily="34" charset="-128"/>
                <a:cs typeface="MS PGothic"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61963" indent="-461963">
              <a:buClr>
                <a:srgbClr val="F67C4D"/>
              </a:buClr>
              <a:buFont typeface="Arial" panose="020B0604020202020204" pitchFamily="34" charset="0"/>
              <a:buChar char="•"/>
            </a:pPr>
            <a:r>
              <a:rPr lang="en-US" kern="1200" dirty="0">
                <a:latin typeface="Open Sans" panose="020B0606030504020204" pitchFamily="34" charset="0"/>
                <a:ea typeface="Open Sans" panose="020B0606030504020204" pitchFamily="34" charset="0"/>
                <a:cs typeface="Open Sans" panose="020B0606030504020204" pitchFamily="34" charset="0"/>
              </a:rPr>
              <a:t>webReader Player: </a:t>
            </a:r>
            <a:r>
              <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a:buFont typeface="Arial" panose="020B0604020202020204" pitchFamily="34" charset="0"/>
              <a:buChar char="•"/>
            </a:pPr>
            <a:endParaRPr lang="en-US"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buFont typeface="Arial" panose="020B0604020202020204" pitchFamily="34" charset="0"/>
              <a:buChar char="•"/>
            </a:pPr>
            <a:endParaRPr lang="en-US" sz="10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Shown is the Listen button collapsed">
            <a:extLst>
              <a:ext uri="{FF2B5EF4-FFF2-40B4-BE49-F238E27FC236}">
                <a16:creationId xmlns:a16="http://schemas.microsoft.com/office/drawing/2014/main" id="{92322150-3E3C-7EA1-F169-63192A5E41C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727552" y="5029231"/>
            <a:ext cx="1688895" cy="311112"/>
          </a:xfrm>
          <a:prstGeom prst="rect">
            <a:avLst/>
          </a:prstGeom>
        </p:spPr>
      </p:pic>
    </p:spTree>
    <p:extLst>
      <p:ext uri="{BB962C8B-B14F-4D97-AF65-F5344CB8AC3E}">
        <p14:creationId xmlns:p14="http://schemas.microsoft.com/office/powerpoint/2010/main" val="420785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59e985ac2bd78898488f5646bb5d1aac3557039"/>
</p:tagLst>
</file>

<file path=ppt/theme/theme1.xml><?xml version="1.0" encoding="utf-8"?>
<a:theme xmlns:a="http://schemas.openxmlformats.org/drawingml/2006/main" name="ReadSpeaker%20PowerPoint%20Template[1]">
  <a:themeElements>
    <a:clrScheme name="ReadSpeaker">
      <a:dk1>
        <a:srgbClr val="000000"/>
      </a:dk1>
      <a:lt1>
        <a:srgbClr val="FFFFFF"/>
      </a:lt1>
      <a:dk2>
        <a:srgbClr val="000000"/>
      </a:dk2>
      <a:lt2>
        <a:srgbClr val="808080"/>
      </a:lt2>
      <a:accent1>
        <a:srgbClr val="2A2395"/>
      </a:accent1>
      <a:accent2>
        <a:srgbClr val="FEC187"/>
      </a:accent2>
      <a:accent3>
        <a:srgbClr val="5551AD"/>
      </a:accent3>
      <a:accent4>
        <a:srgbClr val="E94E1E"/>
      </a:accent4>
      <a:accent5>
        <a:srgbClr val="F28C64"/>
      </a:accent5>
      <a:accent6>
        <a:srgbClr val="242424"/>
      </a:accent6>
      <a:hlink>
        <a:srgbClr val="898C92"/>
      </a:hlink>
      <a:folHlink>
        <a:srgbClr val="A6A6A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10231</TotalTime>
  <Words>627</Words>
  <Application>Microsoft Macintosh PowerPoint</Application>
  <PresentationFormat>On-screen Show (4:3)</PresentationFormat>
  <Paragraphs>80</Paragraphs>
  <Slides>11</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Calibri</vt:lpstr>
      <vt:lpstr>Century Gothic</vt:lpstr>
      <vt:lpstr>Lucida Grande</vt:lpstr>
      <vt:lpstr>Lucida Sans</vt:lpstr>
      <vt:lpstr>Open Sans</vt:lpstr>
      <vt:lpstr>Raleway</vt:lpstr>
      <vt:lpstr>Wingdings</vt:lpstr>
      <vt:lpstr>ReadSpeaker%20PowerPoint%20Template[1]</vt:lpstr>
      <vt:lpstr>Make Your Content Talk</vt:lpstr>
      <vt:lpstr>Session Objectives</vt:lpstr>
      <vt:lpstr>ReadSpeaker Advantages (1)(Slide 1)</vt:lpstr>
      <vt:lpstr>ReadSpeaker Advantages (Slide 2)</vt:lpstr>
      <vt:lpstr>Specific Benefits of Bimodal Content Presentation</vt:lpstr>
      <vt:lpstr>How to Use ReadSpeaker Text to Speech (1)</vt:lpstr>
      <vt:lpstr>How to Use ReadSpeaker Text to Speech (2)</vt:lpstr>
      <vt:lpstr>How to Use ReadSpeaker Text to Speech (3)</vt:lpstr>
      <vt:lpstr>How to Use ReadSpeaker Text to Speech (4)</vt:lpstr>
      <vt:lpstr>How to Use ReadSpeaker Text to Speech (5)</vt:lpstr>
      <vt:lpstr>How to Use ReadSpeaker Text to Speech (6)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ReadSpeaker for Blackboard Training Powerpoint Presentation</dc:title>
  <dc:creator>Eigenaar</dc:creator>
  <cp:lastModifiedBy>Ginger Dewey</cp:lastModifiedBy>
  <cp:revision>288</cp:revision>
  <cp:lastPrinted>2014-01-08T17:41:19Z</cp:lastPrinted>
  <dcterms:created xsi:type="dcterms:W3CDTF">2014-09-09T12:53:10Z</dcterms:created>
  <dcterms:modified xsi:type="dcterms:W3CDTF">2024-11-01T17:39:15Z</dcterms:modified>
</cp:coreProperties>
</file>