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4"/>
  </p:notesMasterIdLst>
  <p:handoutMasterIdLst>
    <p:handoutMasterId r:id="rId15"/>
  </p:handoutMasterIdLst>
  <p:sldIdLst>
    <p:sldId id="354" r:id="rId2"/>
    <p:sldId id="355" r:id="rId3"/>
    <p:sldId id="356" r:id="rId4"/>
    <p:sldId id="350" r:id="rId5"/>
    <p:sldId id="351" r:id="rId6"/>
    <p:sldId id="345" r:id="rId7"/>
    <p:sldId id="357" r:id="rId8"/>
    <p:sldId id="358" r:id="rId9"/>
    <p:sldId id="361" r:id="rId10"/>
    <p:sldId id="360" r:id="rId11"/>
    <p:sldId id="362" r:id="rId12"/>
    <p:sldId id="363" r:id="rId13"/>
  </p:sldIdLst>
  <p:sldSz cx="9144000" cy="6858000" type="screen4x3"/>
  <p:notesSz cx="6858000" cy="9947275"/>
  <p:custDataLst>
    <p:tags r:id="rId16"/>
  </p:custDataLst>
  <p:defaultTextStyle>
    <a:defPPr>
      <a:defRPr lang="sv-SE"/>
    </a:defPPr>
    <a:lvl1pPr algn="l" rtl="0" eaLnBrk="0" fontAlgn="base" hangingPunct="0">
      <a:spcBef>
        <a:spcPct val="0"/>
      </a:spcBef>
      <a:spcAft>
        <a:spcPct val="0"/>
      </a:spcAft>
      <a:defRPr sz="2400" kern="1200">
        <a:solidFill>
          <a:schemeClr val="tx1"/>
        </a:solidFill>
        <a:latin typeface="Arial" charset="0"/>
        <a:ea typeface="MS PGothic" charset="0"/>
        <a:cs typeface="MS PGothic" charset="0"/>
      </a:defRPr>
    </a:lvl1pPr>
    <a:lvl2pPr marL="457200" algn="l" rtl="0" eaLnBrk="0" fontAlgn="base" hangingPunct="0">
      <a:spcBef>
        <a:spcPct val="0"/>
      </a:spcBef>
      <a:spcAft>
        <a:spcPct val="0"/>
      </a:spcAft>
      <a:defRPr sz="2400" kern="1200">
        <a:solidFill>
          <a:schemeClr val="tx1"/>
        </a:solidFill>
        <a:latin typeface="Arial" charset="0"/>
        <a:ea typeface="MS PGothic" charset="0"/>
        <a:cs typeface="MS PGothic" charset="0"/>
      </a:defRPr>
    </a:lvl2pPr>
    <a:lvl3pPr marL="914400" algn="l" rtl="0" eaLnBrk="0" fontAlgn="base" hangingPunct="0">
      <a:spcBef>
        <a:spcPct val="0"/>
      </a:spcBef>
      <a:spcAft>
        <a:spcPct val="0"/>
      </a:spcAft>
      <a:defRPr sz="2400" kern="1200">
        <a:solidFill>
          <a:schemeClr val="tx1"/>
        </a:solidFill>
        <a:latin typeface="Arial" charset="0"/>
        <a:ea typeface="MS PGothic" charset="0"/>
        <a:cs typeface="MS PGothic" charset="0"/>
      </a:defRPr>
    </a:lvl3pPr>
    <a:lvl4pPr marL="1371600" algn="l" rtl="0" eaLnBrk="0" fontAlgn="base" hangingPunct="0">
      <a:spcBef>
        <a:spcPct val="0"/>
      </a:spcBef>
      <a:spcAft>
        <a:spcPct val="0"/>
      </a:spcAft>
      <a:defRPr sz="2400" kern="1200">
        <a:solidFill>
          <a:schemeClr val="tx1"/>
        </a:solidFill>
        <a:latin typeface="Arial" charset="0"/>
        <a:ea typeface="MS PGothic" charset="0"/>
        <a:cs typeface="MS PGothic" charset="0"/>
      </a:defRPr>
    </a:lvl4pPr>
    <a:lvl5pPr marL="1828800" algn="l" rtl="0" eaLnBrk="0" fontAlgn="base" hangingPunct="0">
      <a:spcBef>
        <a:spcPct val="0"/>
      </a:spcBef>
      <a:spcAft>
        <a:spcPct val="0"/>
      </a:spcAft>
      <a:defRPr sz="2400" kern="1200">
        <a:solidFill>
          <a:schemeClr val="tx1"/>
        </a:solidFill>
        <a:latin typeface="Arial" charset="0"/>
        <a:ea typeface="MS PGothic" charset="0"/>
        <a:cs typeface="MS PGothic" charset="0"/>
      </a:defRPr>
    </a:lvl5pPr>
    <a:lvl6pPr marL="2286000" algn="l" defTabSz="457200" rtl="0" eaLnBrk="1" latinLnBrk="0" hangingPunct="1">
      <a:defRPr sz="2400" kern="1200">
        <a:solidFill>
          <a:schemeClr val="tx1"/>
        </a:solidFill>
        <a:latin typeface="Arial" charset="0"/>
        <a:ea typeface="MS PGothic" charset="0"/>
        <a:cs typeface="MS PGothic" charset="0"/>
      </a:defRPr>
    </a:lvl6pPr>
    <a:lvl7pPr marL="2743200" algn="l" defTabSz="457200" rtl="0" eaLnBrk="1" latinLnBrk="0" hangingPunct="1">
      <a:defRPr sz="2400" kern="1200">
        <a:solidFill>
          <a:schemeClr val="tx1"/>
        </a:solidFill>
        <a:latin typeface="Arial" charset="0"/>
        <a:ea typeface="MS PGothic" charset="0"/>
        <a:cs typeface="MS PGothic" charset="0"/>
      </a:defRPr>
    </a:lvl7pPr>
    <a:lvl8pPr marL="3200400" algn="l" defTabSz="457200" rtl="0" eaLnBrk="1" latinLnBrk="0" hangingPunct="1">
      <a:defRPr sz="2400" kern="1200">
        <a:solidFill>
          <a:schemeClr val="tx1"/>
        </a:solidFill>
        <a:latin typeface="Arial" charset="0"/>
        <a:ea typeface="MS PGothic" charset="0"/>
        <a:cs typeface="MS PGothic" charset="0"/>
      </a:defRPr>
    </a:lvl8pPr>
    <a:lvl9pPr marL="3657600" algn="l" defTabSz="457200" rtl="0" eaLnBrk="1" latinLnBrk="0" hangingPunct="1">
      <a:defRPr sz="2400" kern="1200">
        <a:solidFill>
          <a:schemeClr val="tx1"/>
        </a:solidFill>
        <a:latin typeface="Arial" charset="0"/>
        <a:ea typeface="MS PGothic" charset="0"/>
        <a:cs typeface="MS PGothic" charset="0"/>
      </a:defRPr>
    </a:lvl9pPr>
  </p:defaultTextStyle>
  <p:extLst>
    <p:ext uri="{EFAFB233-063F-42B5-8137-9DF3F51BA10A}">
      <p15:sldGuideLst xmlns:p15="http://schemas.microsoft.com/office/powerpoint/2012/main">
        <p15:guide id="1" orient="horz">
          <p15:clr>
            <a:srgbClr val="A4A3A4"/>
          </p15:clr>
        </p15:guide>
        <p15:guide id="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44464"/>
    <a:srgbClr val="333333"/>
    <a:srgbClr val="FF9933"/>
    <a:srgbClr val="FFFFCC"/>
    <a:srgbClr val="009ED6"/>
    <a:srgbClr val="91D060"/>
    <a:srgbClr val="042558"/>
    <a:srgbClr val="343A65"/>
    <a:srgbClr val="9E2019"/>
    <a:srgbClr val="1A2473"/>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548" autoAdjust="0"/>
    <p:restoredTop sz="88451" autoAdjust="0"/>
  </p:normalViewPr>
  <p:slideViewPr>
    <p:cSldViewPr snapToGrid="0" showGuides="1">
      <p:cViewPr varScale="1">
        <p:scale>
          <a:sx n="90" d="100"/>
          <a:sy n="90" d="100"/>
        </p:scale>
        <p:origin x="640" y="496"/>
      </p:cViewPr>
      <p:guideLst>
        <p:guide orient="horz"/>
        <p:guide/>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90" d="100"/>
        <a:sy n="9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tags" Target="tags/tag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9154" name="Rectangle 2"/>
          <p:cNvSpPr>
            <a:spLocks noGrp="1" noChangeArrowheads="1"/>
          </p:cNvSpPr>
          <p:nvPr>
            <p:ph type="hdr" sz="quarter"/>
          </p:nvPr>
        </p:nvSpPr>
        <p:spPr bwMode="auto">
          <a:xfrm>
            <a:off x="0" y="0"/>
            <a:ext cx="2971800" cy="4968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0" hangingPunct="0">
              <a:defRPr sz="1200">
                <a:latin typeface="Arial" panose="020B0604020202020204" pitchFamily="34" charset="0"/>
                <a:ea typeface="MS PGothic" panose="020B0600070205080204" pitchFamily="34" charset="-128"/>
                <a:cs typeface="+mn-cs"/>
              </a:defRPr>
            </a:lvl1pPr>
          </a:lstStyle>
          <a:p>
            <a:pPr>
              <a:defRPr/>
            </a:pPr>
            <a:endParaRPr lang="nl-NL"/>
          </a:p>
        </p:txBody>
      </p:sp>
      <p:sp>
        <p:nvSpPr>
          <p:cNvPr id="49155" name="Rectangle 3"/>
          <p:cNvSpPr>
            <a:spLocks noGrp="1" noChangeArrowheads="1"/>
          </p:cNvSpPr>
          <p:nvPr>
            <p:ph type="dt" sz="quarter" idx="1"/>
          </p:nvPr>
        </p:nvSpPr>
        <p:spPr bwMode="auto">
          <a:xfrm>
            <a:off x="3884613" y="0"/>
            <a:ext cx="2971800" cy="4968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fld id="{20CA8340-7246-9A4C-A46C-AC46B594E468}" type="datetimeFigureOut">
              <a:rPr lang="nl-NL"/>
              <a:pPr/>
              <a:t>26-03-2025</a:t>
            </a:fld>
            <a:endParaRPr lang="nl-NL"/>
          </a:p>
        </p:txBody>
      </p:sp>
      <p:sp>
        <p:nvSpPr>
          <p:cNvPr id="49156" name="Rectangle 4"/>
          <p:cNvSpPr>
            <a:spLocks noGrp="1" noChangeArrowheads="1"/>
          </p:cNvSpPr>
          <p:nvPr>
            <p:ph type="ftr" sz="quarter" idx="2"/>
          </p:nvPr>
        </p:nvSpPr>
        <p:spPr bwMode="auto">
          <a:xfrm>
            <a:off x="0" y="9448800"/>
            <a:ext cx="2971800" cy="4968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0" hangingPunct="0">
              <a:defRPr sz="1200">
                <a:latin typeface="Arial" panose="020B0604020202020204" pitchFamily="34" charset="0"/>
                <a:ea typeface="MS PGothic" panose="020B0600070205080204" pitchFamily="34" charset="-128"/>
                <a:cs typeface="+mn-cs"/>
              </a:defRPr>
            </a:lvl1pPr>
          </a:lstStyle>
          <a:p>
            <a:pPr>
              <a:defRPr/>
            </a:pPr>
            <a:endParaRPr lang="nl-NL"/>
          </a:p>
        </p:txBody>
      </p:sp>
      <p:sp>
        <p:nvSpPr>
          <p:cNvPr id="49157" name="Rectangle 5"/>
          <p:cNvSpPr>
            <a:spLocks noGrp="1" noChangeArrowheads="1"/>
          </p:cNvSpPr>
          <p:nvPr>
            <p:ph type="sldNum" sz="quarter" idx="3"/>
          </p:nvPr>
        </p:nvSpPr>
        <p:spPr bwMode="auto">
          <a:xfrm>
            <a:off x="3884613" y="9448800"/>
            <a:ext cx="2971800" cy="4968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EE833338-699A-6340-8EF8-0D2FFDEC8A9C}" type="slidenum">
              <a:rPr lang="nl-NL"/>
              <a:pPr/>
              <a:t>‹#›</a:t>
            </a:fld>
            <a:endParaRPr lang="nl-NL"/>
          </a:p>
        </p:txBody>
      </p:sp>
    </p:spTree>
    <p:extLst>
      <p:ext uri="{BB962C8B-B14F-4D97-AF65-F5344CB8AC3E}">
        <p14:creationId xmlns:p14="http://schemas.microsoft.com/office/powerpoint/2010/main" val="47296941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hdr" sz="quarter"/>
          </p:nvPr>
        </p:nvSpPr>
        <p:spPr bwMode="auto">
          <a:xfrm>
            <a:off x="0" y="0"/>
            <a:ext cx="2971800" cy="4968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eaLnBrk="0" hangingPunct="0">
              <a:defRPr sz="1200">
                <a:latin typeface="Arial" charset="0"/>
                <a:ea typeface="ＭＳ Ｐゴシック" charset="0"/>
                <a:cs typeface="Arial" charset="0"/>
              </a:defRPr>
            </a:lvl1pPr>
          </a:lstStyle>
          <a:p>
            <a:pPr>
              <a:defRPr/>
            </a:pPr>
            <a:endParaRPr lang="nl-NL"/>
          </a:p>
        </p:txBody>
      </p:sp>
      <p:sp>
        <p:nvSpPr>
          <p:cNvPr id="18435" name="Rectangle 3"/>
          <p:cNvSpPr>
            <a:spLocks noGrp="1" noChangeArrowheads="1"/>
          </p:cNvSpPr>
          <p:nvPr>
            <p:ph type="dt" idx="1"/>
          </p:nvPr>
        </p:nvSpPr>
        <p:spPr bwMode="auto">
          <a:xfrm>
            <a:off x="3884613" y="0"/>
            <a:ext cx="2971800" cy="4968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a:defRPr sz="1200">
                <a:cs typeface="Arial" charset="0"/>
              </a:defRPr>
            </a:lvl1pPr>
          </a:lstStyle>
          <a:p>
            <a:fld id="{EDF883C0-2B72-A940-80AB-D16C3F7424FD}" type="datetimeFigureOut">
              <a:rPr lang="nl-NL"/>
              <a:pPr/>
              <a:t>26-03-2025</a:t>
            </a:fld>
            <a:endParaRPr lang="nl-NL"/>
          </a:p>
        </p:txBody>
      </p:sp>
      <p:sp>
        <p:nvSpPr>
          <p:cNvPr id="18436" name="Rectangle 4"/>
          <p:cNvSpPr>
            <a:spLocks noGrp="1" noRot="1" noChangeAspect="1" noChangeArrowheads="1" noTextEdit="1"/>
          </p:cNvSpPr>
          <p:nvPr>
            <p:ph type="sldImg" idx="2"/>
          </p:nvPr>
        </p:nvSpPr>
        <p:spPr bwMode="auto">
          <a:xfrm>
            <a:off x="942975" y="746125"/>
            <a:ext cx="4972050" cy="3730625"/>
          </a:xfrm>
          <a:prstGeom prst="rect">
            <a:avLst/>
          </a:prstGeom>
          <a:noFill/>
          <a:ln w="9525">
            <a:solidFill>
              <a:srgbClr val="000000"/>
            </a:solidFill>
            <a:miter lim="800000"/>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 uri="{53640926-AAD7-44d8-BBD7-CCE9431645EC}">
              <a14:shadowObscured xmlns="" xmlns:a14="http://schemas.microsoft.com/office/drawing/2010/main" val="1"/>
            </a:ext>
            <a:ext uri="{FAA26D3D-D897-4be2-8F04-BA451C77F1D7}">
              <ma14:placeholderFlag xmlns="" xmlns:ma14="http://schemas.microsoft.com/office/mac/drawingml/2011/main" val="1"/>
            </a:ext>
          </a:extLst>
        </p:spPr>
      </p:sp>
      <p:sp>
        <p:nvSpPr>
          <p:cNvPr id="18437" name="Rectangle 5"/>
          <p:cNvSpPr>
            <a:spLocks noGrp="1" noChangeArrowheads="1"/>
          </p:cNvSpPr>
          <p:nvPr>
            <p:ph type="body" sz="quarter" idx="3"/>
          </p:nvPr>
        </p:nvSpPr>
        <p:spPr bwMode="auto">
          <a:xfrm>
            <a:off x="685800" y="4724400"/>
            <a:ext cx="5486400" cy="44767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nl-NL" noProof="0"/>
              <a:t>Click to edit Master text styles</a:t>
            </a:r>
          </a:p>
          <a:p>
            <a:pPr lvl="1"/>
            <a:r>
              <a:rPr lang="nl-NL" noProof="0"/>
              <a:t>Second level</a:t>
            </a:r>
          </a:p>
          <a:p>
            <a:pPr lvl="2"/>
            <a:r>
              <a:rPr lang="nl-NL" noProof="0"/>
              <a:t>Third level</a:t>
            </a:r>
          </a:p>
          <a:p>
            <a:pPr lvl="3"/>
            <a:r>
              <a:rPr lang="nl-NL" noProof="0"/>
              <a:t>Fourth level</a:t>
            </a:r>
          </a:p>
          <a:p>
            <a:pPr lvl="4"/>
            <a:r>
              <a:rPr lang="nl-NL" noProof="0"/>
              <a:t>Fifth level</a:t>
            </a:r>
          </a:p>
        </p:txBody>
      </p:sp>
      <p:sp>
        <p:nvSpPr>
          <p:cNvPr id="18438" name="Rectangle 6"/>
          <p:cNvSpPr>
            <a:spLocks noGrp="1" noChangeArrowheads="1"/>
          </p:cNvSpPr>
          <p:nvPr>
            <p:ph type="ftr" sz="quarter" idx="4"/>
          </p:nvPr>
        </p:nvSpPr>
        <p:spPr bwMode="auto">
          <a:xfrm>
            <a:off x="0" y="9448800"/>
            <a:ext cx="2971800" cy="4968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b" anchorCtr="0" compatLnSpc="1">
            <a:prstTxWarp prst="textNoShape">
              <a:avLst/>
            </a:prstTxWarp>
          </a:bodyPr>
          <a:lstStyle>
            <a:lvl1pPr eaLnBrk="0" hangingPunct="0">
              <a:defRPr sz="1200">
                <a:latin typeface="Arial" charset="0"/>
                <a:ea typeface="ＭＳ Ｐゴシック" charset="0"/>
                <a:cs typeface="Arial" charset="0"/>
              </a:defRPr>
            </a:lvl1pPr>
          </a:lstStyle>
          <a:p>
            <a:pPr>
              <a:defRPr/>
            </a:pPr>
            <a:endParaRPr lang="nl-NL"/>
          </a:p>
        </p:txBody>
      </p:sp>
      <p:sp>
        <p:nvSpPr>
          <p:cNvPr id="18439" name="Rectangle 7"/>
          <p:cNvSpPr>
            <a:spLocks noGrp="1" noChangeArrowheads="1"/>
          </p:cNvSpPr>
          <p:nvPr>
            <p:ph type="sldNum" sz="quarter" idx="5"/>
          </p:nvPr>
        </p:nvSpPr>
        <p:spPr bwMode="auto">
          <a:xfrm>
            <a:off x="3884613" y="9448800"/>
            <a:ext cx="2971800" cy="4968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b" anchorCtr="0" compatLnSpc="1">
            <a:prstTxWarp prst="textNoShape">
              <a:avLst/>
            </a:prstTxWarp>
          </a:bodyPr>
          <a:lstStyle>
            <a:lvl1pPr algn="r">
              <a:defRPr sz="1200">
                <a:cs typeface="Arial" charset="0"/>
              </a:defRPr>
            </a:lvl1pPr>
          </a:lstStyle>
          <a:p>
            <a:fld id="{4788EF4B-C224-2F45-86F1-A9EBE9120ACD}" type="slidenum">
              <a:rPr lang="nl-NL"/>
              <a:pPr/>
              <a:t>‹#›</a:t>
            </a:fld>
            <a:endParaRPr lang="nl-NL"/>
          </a:p>
        </p:txBody>
      </p:sp>
    </p:spTree>
    <p:extLst>
      <p:ext uri="{BB962C8B-B14F-4D97-AF65-F5344CB8AC3E}">
        <p14:creationId xmlns:p14="http://schemas.microsoft.com/office/powerpoint/2010/main" val="2325585784"/>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Calibri" charset="0"/>
        <a:ea typeface="MS PGothic" pitchFamily="34" charset="-128"/>
        <a:cs typeface="MS PGothic" charset="0"/>
      </a:defRPr>
    </a:lvl1pPr>
    <a:lvl2pPr marL="457200" algn="l" rtl="0" eaLnBrk="0" fontAlgn="base" hangingPunct="0">
      <a:spcBef>
        <a:spcPct val="30000"/>
      </a:spcBef>
      <a:spcAft>
        <a:spcPct val="0"/>
      </a:spcAft>
      <a:defRPr sz="1200" kern="1200">
        <a:solidFill>
          <a:schemeClr val="tx1"/>
        </a:solidFill>
        <a:latin typeface="Calibri" charset="0"/>
        <a:ea typeface="MS PGothic" pitchFamily="34" charset="-128"/>
        <a:cs typeface="MS PGothic" charset="0"/>
      </a:defRPr>
    </a:lvl2pPr>
    <a:lvl3pPr marL="914400" algn="l" rtl="0" eaLnBrk="0" fontAlgn="base" hangingPunct="0">
      <a:spcBef>
        <a:spcPct val="30000"/>
      </a:spcBef>
      <a:spcAft>
        <a:spcPct val="0"/>
      </a:spcAft>
      <a:defRPr sz="1200" kern="1200">
        <a:solidFill>
          <a:schemeClr val="tx1"/>
        </a:solidFill>
        <a:latin typeface="Calibri" charset="0"/>
        <a:ea typeface="MS PGothic" pitchFamily="34" charset="-128"/>
        <a:cs typeface="MS PGothic" charset="0"/>
      </a:defRPr>
    </a:lvl3pPr>
    <a:lvl4pPr marL="1371600" algn="l" rtl="0" eaLnBrk="0" fontAlgn="base" hangingPunct="0">
      <a:spcBef>
        <a:spcPct val="30000"/>
      </a:spcBef>
      <a:spcAft>
        <a:spcPct val="0"/>
      </a:spcAft>
      <a:defRPr sz="1200" kern="1200">
        <a:solidFill>
          <a:schemeClr val="tx1"/>
        </a:solidFill>
        <a:latin typeface="Calibri" charset="0"/>
        <a:ea typeface="MS PGothic" pitchFamily="34" charset="-128"/>
        <a:cs typeface="MS PGothic" charset="0"/>
      </a:defRPr>
    </a:lvl4pPr>
    <a:lvl5pPr marL="1828800" algn="l" rtl="0" eaLnBrk="0" fontAlgn="base" hangingPunct="0">
      <a:spcBef>
        <a:spcPct val="30000"/>
      </a:spcBef>
      <a:spcAft>
        <a:spcPct val="0"/>
      </a:spcAft>
      <a:defRPr sz="1200" kern="1200">
        <a:solidFill>
          <a:schemeClr val="tx1"/>
        </a:solidFill>
        <a:latin typeface="Calibri" charset="0"/>
        <a:ea typeface="MS PGothic" pitchFamily="34" charset="-128"/>
        <a:cs typeface="MS PGothic"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88EF4B-C224-2F45-86F1-A9EBE9120ACD}" type="slidenum">
              <a:rPr lang="nl-NL" smtClean="0"/>
              <a:pPr/>
              <a:t>1</a:t>
            </a:fld>
            <a:endParaRPr lang="nl-NL"/>
          </a:p>
        </p:txBody>
      </p:sp>
    </p:spTree>
    <p:extLst>
      <p:ext uri="{BB962C8B-B14F-4D97-AF65-F5344CB8AC3E}">
        <p14:creationId xmlns:p14="http://schemas.microsoft.com/office/powerpoint/2010/main" val="562151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88EF4B-C224-2F45-86F1-A9EBE9120ACD}" type="slidenum">
              <a:rPr lang="nl-NL" smtClean="0"/>
              <a:pPr/>
              <a:t>11</a:t>
            </a:fld>
            <a:endParaRPr lang="nl-NL"/>
          </a:p>
        </p:txBody>
      </p:sp>
    </p:spTree>
    <p:extLst>
      <p:ext uri="{BB962C8B-B14F-4D97-AF65-F5344CB8AC3E}">
        <p14:creationId xmlns:p14="http://schemas.microsoft.com/office/powerpoint/2010/main" val="8089001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88EF4B-C224-2F45-86F1-A9EBE9120ACD}" type="slidenum">
              <a:rPr lang="nl-NL" smtClean="0"/>
              <a:pPr/>
              <a:t>12</a:t>
            </a:fld>
            <a:endParaRPr lang="nl-NL"/>
          </a:p>
        </p:txBody>
      </p:sp>
    </p:spTree>
    <p:extLst>
      <p:ext uri="{BB962C8B-B14F-4D97-AF65-F5344CB8AC3E}">
        <p14:creationId xmlns:p14="http://schemas.microsoft.com/office/powerpoint/2010/main" val="1388380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88EF4B-C224-2F45-86F1-A9EBE9120ACD}" type="slidenum">
              <a:rPr lang="nl-NL" smtClean="0"/>
              <a:pPr/>
              <a:t>3</a:t>
            </a:fld>
            <a:endParaRPr lang="nl-NL"/>
          </a:p>
        </p:txBody>
      </p:sp>
    </p:spTree>
    <p:extLst>
      <p:ext uri="{BB962C8B-B14F-4D97-AF65-F5344CB8AC3E}">
        <p14:creationId xmlns:p14="http://schemas.microsoft.com/office/powerpoint/2010/main" val="19049025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88EF4B-C224-2F45-86F1-A9EBE9120ACD}" type="slidenum">
              <a:rPr lang="nl-NL" smtClean="0"/>
              <a:pPr/>
              <a:t>4</a:t>
            </a:fld>
            <a:endParaRPr lang="nl-NL"/>
          </a:p>
        </p:txBody>
      </p:sp>
    </p:spTree>
    <p:extLst>
      <p:ext uri="{BB962C8B-B14F-4D97-AF65-F5344CB8AC3E}">
        <p14:creationId xmlns:p14="http://schemas.microsoft.com/office/powerpoint/2010/main" val="30095417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88EF4B-C224-2F45-86F1-A9EBE9120ACD}" type="slidenum">
              <a:rPr lang="nl-NL" smtClean="0"/>
              <a:pPr/>
              <a:t>5</a:t>
            </a:fld>
            <a:endParaRPr lang="nl-NL"/>
          </a:p>
        </p:txBody>
      </p:sp>
    </p:spTree>
    <p:extLst>
      <p:ext uri="{BB962C8B-B14F-4D97-AF65-F5344CB8AC3E}">
        <p14:creationId xmlns:p14="http://schemas.microsoft.com/office/powerpoint/2010/main" val="19870213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88EF4B-C224-2F45-86F1-A9EBE9120ACD}" type="slidenum">
              <a:rPr lang="nl-NL" smtClean="0"/>
              <a:pPr/>
              <a:t>6</a:t>
            </a:fld>
            <a:endParaRPr lang="nl-NL"/>
          </a:p>
        </p:txBody>
      </p:sp>
    </p:spTree>
    <p:extLst>
      <p:ext uri="{BB962C8B-B14F-4D97-AF65-F5344CB8AC3E}">
        <p14:creationId xmlns:p14="http://schemas.microsoft.com/office/powerpoint/2010/main" val="8165645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88EF4B-C224-2F45-86F1-A9EBE9120ACD}" type="slidenum">
              <a:rPr lang="nl-NL" smtClean="0"/>
              <a:pPr/>
              <a:t>7</a:t>
            </a:fld>
            <a:endParaRPr lang="nl-NL"/>
          </a:p>
        </p:txBody>
      </p:sp>
    </p:spTree>
    <p:extLst>
      <p:ext uri="{BB962C8B-B14F-4D97-AF65-F5344CB8AC3E}">
        <p14:creationId xmlns:p14="http://schemas.microsoft.com/office/powerpoint/2010/main" val="40229732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88EF4B-C224-2F45-86F1-A9EBE9120ACD}" type="slidenum">
              <a:rPr lang="nl-NL" smtClean="0"/>
              <a:pPr/>
              <a:t>8</a:t>
            </a:fld>
            <a:endParaRPr lang="nl-NL"/>
          </a:p>
        </p:txBody>
      </p:sp>
    </p:spTree>
    <p:extLst>
      <p:ext uri="{BB962C8B-B14F-4D97-AF65-F5344CB8AC3E}">
        <p14:creationId xmlns:p14="http://schemas.microsoft.com/office/powerpoint/2010/main" val="4947388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88EF4B-C224-2F45-86F1-A9EBE9120ACD}" type="slidenum">
              <a:rPr lang="nl-NL" smtClean="0"/>
              <a:pPr/>
              <a:t>9</a:t>
            </a:fld>
            <a:endParaRPr lang="nl-NL"/>
          </a:p>
        </p:txBody>
      </p:sp>
    </p:spTree>
    <p:extLst>
      <p:ext uri="{BB962C8B-B14F-4D97-AF65-F5344CB8AC3E}">
        <p14:creationId xmlns:p14="http://schemas.microsoft.com/office/powerpoint/2010/main" val="37072923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88EF4B-C224-2F45-86F1-A9EBE9120ACD}" type="slidenum">
              <a:rPr lang="nl-NL" smtClean="0"/>
              <a:pPr/>
              <a:t>10</a:t>
            </a:fld>
            <a:endParaRPr lang="nl-NL"/>
          </a:p>
        </p:txBody>
      </p:sp>
    </p:spTree>
    <p:extLst>
      <p:ext uri="{BB962C8B-B14F-4D97-AF65-F5344CB8AC3E}">
        <p14:creationId xmlns:p14="http://schemas.microsoft.com/office/powerpoint/2010/main" val="1644727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3" name="Platshållare för innehåll 2"/>
          <p:cNvSpPr>
            <a:spLocks noGrp="1"/>
          </p:cNvSpPr>
          <p:nvPr>
            <p:ph idx="1"/>
          </p:nvPr>
        </p:nvSpPr>
        <p:spPr/>
        <p:txBody>
          <a:bodyPr/>
          <a:lstStyle>
            <a:lvl1pPr>
              <a:defRPr>
                <a:latin typeface="Lucida Sans" pitchFamily="34" charset="0"/>
              </a:defRPr>
            </a:lvl1pPr>
            <a:lvl2pPr>
              <a:defRPr>
                <a:latin typeface="Lucida Sans" pitchFamily="34" charset="0"/>
              </a:defRPr>
            </a:lvl2pPr>
            <a:lvl3pPr>
              <a:defRPr>
                <a:latin typeface="Lucida Sans" pitchFamily="34" charset="0"/>
              </a:defRPr>
            </a:lvl3pPr>
            <a:lvl4pPr>
              <a:defRPr>
                <a:latin typeface="Lucida Sans" pitchFamily="34" charset="0"/>
              </a:defRPr>
            </a:lvl4pPr>
            <a:lvl5pPr>
              <a:defRPr>
                <a:latin typeface="Lucida Sans"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sv-SE" dirty="0"/>
          </a:p>
        </p:txBody>
      </p:sp>
      <p:sp>
        <p:nvSpPr>
          <p:cNvPr id="6" name="Title 5"/>
          <p:cNvSpPr>
            <a:spLocks noGrp="1"/>
          </p:cNvSpPr>
          <p:nvPr>
            <p:ph type="title"/>
          </p:nvPr>
        </p:nvSpPr>
        <p:spPr/>
        <p:txBody>
          <a:bodyPr/>
          <a:lstStyle>
            <a:lvl1pPr>
              <a:defRPr>
                <a:latin typeface="Lucida Sans" pitchFamily="34" charset="0"/>
              </a:defRPr>
            </a:lvl1pPr>
          </a:lstStyle>
          <a:p>
            <a:r>
              <a:rPr lang="en-US" dirty="0"/>
              <a:t>Click to edit Master title style</a:t>
            </a:r>
            <a:endParaRPr lang="nl-NL" dirty="0"/>
          </a:p>
        </p:txBody>
      </p:sp>
    </p:spTree>
    <p:extLst>
      <p:ext uri="{BB962C8B-B14F-4D97-AF65-F5344CB8AC3E}">
        <p14:creationId xmlns:p14="http://schemas.microsoft.com/office/powerpoint/2010/main" val="22051393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pic>
        <p:nvPicPr>
          <p:cNvPr id="7" name="Picture 6" descr="Screen Shot 2014-09-02 at 8.25.24 AM.png"/>
          <p:cNvPicPr>
            <a:picLocks/>
          </p:cNvPicPr>
          <p:nvPr userDrawn="1"/>
        </p:nvPicPr>
        <p:blipFill rotWithShape="1">
          <a:blip r:embed="rId2">
            <a:extLst>
              <a:ext uri="{28A0092B-C50C-407E-A947-70E740481C1C}">
                <a14:useLocalDpi xmlns:a14="http://schemas.microsoft.com/office/drawing/2010/main" val="0"/>
              </a:ext>
            </a:extLst>
          </a:blip>
          <a:srcRect l="1389" t="26133" r="75926" b="28240"/>
          <a:stretch/>
        </p:blipFill>
        <p:spPr>
          <a:xfrm>
            <a:off x="0" y="6890999"/>
            <a:ext cx="9144000" cy="66393"/>
          </a:xfrm>
          <a:prstGeom prst="rect">
            <a:avLst/>
          </a:prstGeom>
        </p:spPr>
      </p:pic>
      <p:sp>
        <p:nvSpPr>
          <p:cNvPr id="2" name="Rubrik 1"/>
          <p:cNvSpPr>
            <a:spLocks noGrp="1"/>
          </p:cNvSpPr>
          <p:nvPr>
            <p:ph type="title" hasCustomPrompt="1"/>
          </p:nvPr>
        </p:nvSpPr>
        <p:spPr>
          <a:xfrm>
            <a:off x="504310" y="3789040"/>
            <a:ext cx="3995683" cy="1362075"/>
          </a:xfrm>
        </p:spPr>
        <p:txBody>
          <a:bodyPr anchor="t"/>
          <a:lstStyle>
            <a:lvl1pPr algn="l">
              <a:defRPr sz="2800" b="1" cap="none">
                <a:latin typeface="Lucida Sans" pitchFamily="34" charset="0"/>
              </a:defRPr>
            </a:lvl1pPr>
          </a:lstStyle>
          <a:p>
            <a:r>
              <a:rPr lang="en-US" dirty="0"/>
              <a:t>Click to edit master title style</a:t>
            </a:r>
            <a:endParaRPr lang="sv-SE" dirty="0"/>
          </a:p>
        </p:txBody>
      </p:sp>
      <p:sp>
        <p:nvSpPr>
          <p:cNvPr id="3" name="Platshållare för text 2"/>
          <p:cNvSpPr>
            <a:spLocks noGrp="1"/>
          </p:cNvSpPr>
          <p:nvPr>
            <p:ph type="body" idx="1"/>
          </p:nvPr>
        </p:nvSpPr>
        <p:spPr>
          <a:xfrm>
            <a:off x="539552" y="2175049"/>
            <a:ext cx="3959407" cy="1500187"/>
          </a:xfrm>
        </p:spPr>
        <p:txBody>
          <a:bodyPr anchor="b"/>
          <a:lstStyle>
            <a:lvl1pPr marL="0" indent="0">
              <a:buNone/>
              <a:defRPr sz="2000">
                <a:solidFill>
                  <a:srgbClr val="534DC1"/>
                </a:solidFill>
                <a:latin typeface="Lucida Sans" pitchFamily="34" charset="0"/>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a:t>Click to edit Master text styles</a:t>
            </a:r>
          </a:p>
        </p:txBody>
      </p:sp>
    </p:spTree>
    <p:extLst>
      <p:ext uri="{BB962C8B-B14F-4D97-AF65-F5344CB8AC3E}">
        <p14:creationId xmlns:p14="http://schemas.microsoft.com/office/powerpoint/2010/main" val="30603311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old title top short content">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504310" y="2288853"/>
            <a:ext cx="3995683" cy="1362075"/>
          </a:xfrm>
        </p:spPr>
        <p:txBody>
          <a:bodyPr anchor="b"/>
          <a:lstStyle>
            <a:lvl1pPr algn="l">
              <a:defRPr sz="2800" b="1" cap="none">
                <a:solidFill>
                  <a:schemeClr val="accent3"/>
                </a:solidFill>
                <a:latin typeface="Lucida Sans" pitchFamily="34" charset="0"/>
              </a:defRPr>
            </a:lvl1pPr>
          </a:lstStyle>
          <a:p>
            <a:r>
              <a:rPr lang="en-US" dirty="0"/>
              <a:t>Click to edit master title style</a:t>
            </a:r>
            <a:endParaRPr lang="sv-SE" dirty="0"/>
          </a:p>
        </p:txBody>
      </p:sp>
      <p:sp>
        <p:nvSpPr>
          <p:cNvPr id="3" name="Platshållare för text 2"/>
          <p:cNvSpPr>
            <a:spLocks noGrp="1"/>
          </p:cNvSpPr>
          <p:nvPr>
            <p:ph type="body" idx="1"/>
          </p:nvPr>
        </p:nvSpPr>
        <p:spPr>
          <a:xfrm>
            <a:off x="539552" y="3801021"/>
            <a:ext cx="3959407" cy="1500187"/>
          </a:xfrm>
        </p:spPr>
        <p:txBody>
          <a:bodyPr anchor="t"/>
          <a:lstStyle>
            <a:lvl1pPr marL="0" indent="0">
              <a:buNone/>
              <a:defRPr sz="2000">
                <a:solidFill>
                  <a:srgbClr val="534DC1"/>
                </a:solidFill>
                <a:latin typeface="Lucida Sans" pitchFamily="34" charset="0"/>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a:t>Click to edit Master text styles</a:t>
            </a:r>
          </a:p>
        </p:txBody>
      </p:sp>
    </p:spTree>
    <p:extLst>
      <p:ext uri="{BB962C8B-B14F-4D97-AF65-F5344CB8AC3E}">
        <p14:creationId xmlns:p14="http://schemas.microsoft.com/office/powerpoint/2010/main" val="2092070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lvl1pPr>
              <a:defRPr>
                <a:latin typeface="Lucida Sans" pitchFamily="34" charset="0"/>
              </a:defRPr>
            </a:lvl1pPr>
          </a:lstStyle>
          <a:p>
            <a:r>
              <a:rPr lang="en-US" dirty="0"/>
              <a:t>Click to edit Master title style</a:t>
            </a:r>
            <a:endParaRPr lang="sv-SE" dirty="0"/>
          </a:p>
        </p:txBody>
      </p:sp>
      <p:sp>
        <p:nvSpPr>
          <p:cNvPr id="3" name="Platshållare för innehåll 2"/>
          <p:cNvSpPr>
            <a:spLocks noGrp="1"/>
          </p:cNvSpPr>
          <p:nvPr>
            <p:ph sz="half" idx="1"/>
          </p:nvPr>
        </p:nvSpPr>
        <p:spPr>
          <a:xfrm>
            <a:off x="467544" y="1052736"/>
            <a:ext cx="4062412" cy="5119464"/>
          </a:xfrm>
        </p:spPr>
        <p:txBody>
          <a:bodyPr/>
          <a:lstStyle>
            <a:lvl1pPr>
              <a:defRPr sz="2200">
                <a:latin typeface="Lucida Sans" pitchFamily="34" charset="0"/>
              </a:defRPr>
            </a:lvl1pPr>
            <a:lvl2pPr>
              <a:defRPr sz="2200">
                <a:latin typeface="Lucida Sans" pitchFamily="34" charset="0"/>
              </a:defRPr>
            </a:lvl2pPr>
            <a:lvl3pPr>
              <a:defRPr sz="2200">
                <a:latin typeface="Lucida Sans" pitchFamily="34" charset="0"/>
              </a:defRPr>
            </a:lvl3pPr>
            <a:lvl4pPr>
              <a:defRPr sz="2200">
                <a:latin typeface="Lucida Sans" pitchFamily="34" charset="0"/>
              </a:defRPr>
            </a:lvl4pPr>
            <a:lvl5pPr>
              <a:defRPr sz="2200">
                <a:latin typeface="Lucida Sans"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sv-SE" dirty="0"/>
          </a:p>
        </p:txBody>
      </p:sp>
      <p:sp>
        <p:nvSpPr>
          <p:cNvPr id="4" name="Platshållare för innehåll 3"/>
          <p:cNvSpPr>
            <a:spLocks noGrp="1"/>
          </p:cNvSpPr>
          <p:nvPr>
            <p:ph sz="half" idx="2"/>
          </p:nvPr>
        </p:nvSpPr>
        <p:spPr>
          <a:xfrm>
            <a:off x="4826000" y="1052736"/>
            <a:ext cx="4062413" cy="5119464"/>
          </a:xfrm>
        </p:spPr>
        <p:txBody>
          <a:bodyPr/>
          <a:lstStyle>
            <a:lvl1pPr>
              <a:defRPr sz="2200">
                <a:latin typeface="Lucida Sans" pitchFamily="34" charset="0"/>
              </a:defRPr>
            </a:lvl1pPr>
            <a:lvl2pPr>
              <a:defRPr sz="2200">
                <a:latin typeface="Lucida Sans" pitchFamily="34" charset="0"/>
              </a:defRPr>
            </a:lvl2pPr>
            <a:lvl3pPr>
              <a:defRPr sz="2200">
                <a:latin typeface="Lucida Sans" pitchFamily="34" charset="0"/>
              </a:defRPr>
            </a:lvl3pPr>
            <a:lvl4pPr>
              <a:defRPr sz="2200">
                <a:latin typeface="Lucida Sans" pitchFamily="34" charset="0"/>
              </a:defRPr>
            </a:lvl4pPr>
            <a:lvl5pPr>
              <a:defRPr sz="2200">
                <a:latin typeface="Lucida Sans"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sv-SE" dirty="0"/>
          </a:p>
        </p:txBody>
      </p:sp>
    </p:spTree>
    <p:extLst>
      <p:ext uri="{BB962C8B-B14F-4D97-AF65-F5344CB8AC3E}">
        <p14:creationId xmlns:p14="http://schemas.microsoft.com/office/powerpoint/2010/main" val="2209993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Jämförelse">
    <p:spTree>
      <p:nvGrpSpPr>
        <p:cNvPr id="1" name=""/>
        <p:cNvGrpSpPr/>
        <p:nvPr/>
      </p:nvGrpSpPr>
      <p:grpSpPr>
        <a:xfrm>
          <a:off x="0" y="0"/>
          <a:ext cx="0" cy="0"/>
          <a:chOff x="0" y="0"/>
          <a:chExt cx="0" cy="0"/>
        </a:xfrm>
      </p:grpSpPr>
      <p:sp>
        <p:nvSpPr>
          <p:cNvPr id="3" name="Platshållare för text 2"/>
          <p:cNvSpPr>
            <a:spLocks noGrp="1"/>
          </p:cNvSpPr>
          <p:nvPr>
            <p:ph type="body" idx="1"/>
          </p:nvPr>
        </p:nvSpPr>
        <p:spPr>
          <a:xfrm>
            <a:off x="467544" y="1055319"/>
            <a:ext cx="4040188" cy="639762"/>
          </a:xfrm>
        </p:spPr>
        <p:txBody>
          <a:bodyPr anchor="ctr"/>
          <a:lstStyle>
            <a:lvl1pPr marL="0" indent="0">
              <a:buNone/>
              <a:defRPr sz="2000" b="1">
                <a:latin typeface="Lucida Sans"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Platshållare för innehåll 3"/>
          <p:cNvSpPr>
            <a:spLocks noGrp="1"/>
          </p:cNvSpPr>
          <p:nvPr>
            <p:ph sz="half" idx="2"/>
          </p:nvPr>
        </p:nvSpPr>
        <p:spPr>
          <a:xfrm>
            <a:off x="457200" y="1772816"/>
            <a:ext cx="4040188" cy="4353347"/>
          </a:xfrm>
        </p:spPr>
        <p:txBody>
          <a:bodyPr/>
          <a:lstStyle>
            <a:lvl1pPr>
              <a:defRPr sz="2400">
                <a:latin typeface="Lucida Sans" pitchFamily="34" charset="0"/>
              </a:defRPr>
            </a:lvl1pPr>
            <a:lvl2pPr>
              <a:defRPr sz="2000">
                <a:latin typeface="Lucida Sans" pitchFamily="34" charset="0"/>
              </a:defRPr>
            </a:lvl2pPr>
            <a:lvl3pPr>
              <a:defRPr sz="1800">
                <a:latin typeface="Lucida Sans" pitchFamily="34" charset="0"/>
              </a:defRPr>
            </a:lvl3pPr>
            <a:lvl4pPr>
              <a:defRPr sz="1600">
                <a:latin typeface="Lucida Sans" pitchFamily="34" charset="0"/>
              </a:defRPr>
            </a:lvl4pPr>
            <a:lvl5pPr>
              <a:defRPr sz="1600">
                <a:latin typeface="Lucida Sans" pitchFamily="34" charset="0"/>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sv-SE" dirty="0"/>
          </a:p>
        </p:txBody>
      </p:sp>
      <p:sp>
        <p:nvSpPr>
          <p:cNvPr id="5" name="Platshållare för text 4"/>
          <p:cNvSpPr>
            <a:spLocks noGrp="1"/>
          </p:cNvSpPr>
          <p:nvPr>
            <p:ph type="body" sz="quarter" idx="3"/>
          </p:nvPr>
        </p:nvSpPr>
        <p:spPr>
          <a:xfrm>
            <a:off x="4850705" y="1055319"/>
            <a:ext cx="4041775" cy="639762"/>
          </a:xfrm>
        </p:spPr>
        <p:txBody>
          <a:bodyPr anchor="ctr"/>
          <a:lstStyle>
            <a:lvl1pPr marL="0" indent="0">
              <a:buNone/>
              <a:defRPr sz="2000" b="1">
                <a:latin typeface="Lucida Sans"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Platshållare för innehåll 5"/>
          <p:cNvSpPr>
            <a:spLocks noGrp="1"/>
          </p:cNvSpPr>
          <p:nvPr>
            <p:ph sz="quarter" idx="4"/>
          </p:nvPr>
        </p:nvSpPr>
        <p:spPr>
          <a:xfrm>
            <a:off x="4860032" y="1772816"/>
            <a:ext cx="4041775" cy="4353347"/>
          </a:xfrm>
        </p:spPr>
        <p:txBody>
          <a:bodyPr/>
          <a:lstStyle>
            <a:lvl1pPr>
              <a:defRPr sz="2400">
                <a:latin typeface="Lucida Sans" pitchFamily="34" charset="0"/>
              </a:defRPr>
            </a:lvl1pPr>
            <a:lvl2pPr>
              <a:defRPr sz="2000">
                <a:latin typeface="Lucida Sans" pitchFamily="34" charset="0"/>
              </a:defRPr>
            </a:lvl2pPr>
            <a:lvl3pPr>
              <a:defRPr sz="1800">
                <a:latin typeface="Lucida Sans" pitchFamily="34" charset="0"/>
              </a:defRPr>
            </a:lvl3pPr>
            <a:lvl4pPr>
              <a:defRPr sz="1600">
                <a:latin typeface="Lucida Sans" pitchFamily="34" charset="0"/>
              </a:defRPr>
            </a:lvl4pPr>
            <a:lvl5pPr>
              <a:defRPr sz="1600">
                <a:latin typeface="Lucida Sans" pitchFamily="34" charset="0"/>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sv-SE" dirty="0"/>
          </a:p>
        </p:txBody>
      </p:sp>
      <p:sp>
        <p:nvSpPr>
          <p:cNvPr id="7" name="Title 6"/>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1270996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lvl1pPr>
              <a:defRPr>
                <a:latin typeface="Lucida Sans" pitchFamily="34" charset="0"/>
              </a:defRPr>
            </a:lvl1pPr>
          </a:lstStyle>
          <a:p>
            <a:r>
              <a:rPr lang="en-US" dirty="0"/>
              <a:t>Click to edit Master title style</a:t>
            </a:r>
            <a:endParaRPr lang="sv-SE" dirty="0"/>
          </a:p>
        </p:txBody>
      </p:sp>
    </p:spTree>
    <p:extLst>
      <p:ext uri="{BB962C8B-B14F-4D97-AF65-F5344CB8AC3E}">
        <p14:creationId xmlns:p14="http://schemas.microsoft.com/office/powerpoint/2010/main" val="177678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cSld name="Blan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6293D3F-D845-417F-BEB0-DC19CC169E07}"/>
              </a:ext>
            </a:extLst>
          </p:cNvPr>
          <p:cNvSpPr/>
          <p:nvPr/>
        </p:nvSpPr>
        <p:spPr>
          <a:xfrm>
            <a:off x="0" y="6334125"/>
            <a:ext cx="9141619" cy="63500"/>
          </a:xfrm>
          <a:prstGeom prst="rect">
            <a:avLst/>
          </a:prstGeom>
          <a:solidFill>
            <a:srgbClr val="EE6600"/>
          </a:solidFill>
          <a:ln>
            <a:solidFill>
              <a:srgbClr val="EB4F05"/>
            </a:solidFill>
          </a:ln>
        </p:spPr>
        <p:style>
          <a:lnRef idx="2">
            <a:schemeClr val="accent1">
              <a:shade val="50000"/>
            </a:schemeClr>
          </a:lnRef>
          <a:fillRef idx="1">
            <a:schemeClr val="accent1"/>
          </a:fillRef>
          <a:effectRef idx="0">
            <a:schemeClr val="accent1"/>
          </a:effectRef>
          <a:fontRef idx="minor">
            <a:schemeClr val="lt1"/>
          </a:fontRef>
        </p:style>
      </p:sp>
      <p:cxnSp>
        <p:nvCxnSpPr>
          <p:cNvPr id="3" name="Straight Connector 2">
            <a:extLst>
              <a:ext uri="{FF2B5EF4-FFF2-40B4-BE49-F238E27FC236}">
                <a16:creationId xmlns:a16="http://schemas.microsoft.com/office/drawing/2014/main" id="{DFEC03A1-8C9F-4924-A815-6FC5B5BCFC11}"/>
              </a:ext>
            </a:extLst>
          </p:cNvPr>
          <p:cNvCxnSpPr/>
          <p:nvPr/>
        </p:nvCxnSpPr>
        <p:spPr>
          <a:xfrm>
            <a:off x="463154" y="749300"/>
            <a:ext cx="8217694" cy="0"/>
          </a:xfrm>
          <a:prstGeom prst="line">
            <a:avLst/>
          </a:prstGeom>
          <a:ln>
            <a:solidFill>
              <a:srgbClr val="EB4F05"/>
            </a:solidFill>
          </a:ln>
        </p:spPr>
        <p:style>
          <a:lnRef idx="1">
            <a:schemeClr val="accent1"/>
          </a:lnRef>
          <a:fillRef idx="0">
            <a:schemeClr val="accent1"/>
          </a:fillRef>
          <a:effectRef idx="0">
            <a:schemeClr val="accent1"/>
          </a:effectRef>
          <a:fontRef idx="minor">
            <a:schemeClr val="tx1"/>
          </a:fontRef>
        </p:style>
      </p:cxnSp>
      <p:pic>
        <p:nvPicPr>
          <p:cNvPr id="4" name="Picture 12" descr="rs-logo@4x.png">
            <a:extLst>
              <a:ext uri="{FF2B5EF4-FFF2-40B4-BE49-F238E27FC236}">
                <a16:creationId xmlns:a16="http://schemas.microsoft.com/office/drawing/2014/main" id="{647FB3E4-052D-4987-92B4-FD23BD11389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516292" y="5426076"/>
            <a:ext cx="2372915" cy="72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Footer Placeholder 3">
            <a:extLst>
              <a:ext uri="{FF2B5EF4-FFF2-40B4-BE49-F238E27FC236}">
                <a16:creationId xmlns:a16="http://schemas.microsoft.com/office/drawing/2014/main" id="{D1C66A7C-0A60-4EF1-BEF9-17EF259D11A5}"/>
              </a:ext>
            </a:extLst>
          </p:cNvPr>
          <p:cNvSpPr>
            <a:spLocks noGrp="1"/>
          </p:cNvSpPr>
          <p:nvPr>
            <p:ph type="ftr" sz="quarter" idx="10"/>
          </p:nvPr>
        </p:nvSpPr>
        <p:spPr/>
        <p:txBody>
          <a:bodyPr/>
          <a:lstStyle>
            <a:lvl1pPr>
              <a:defRPr/>
            </a:lvl1pPr>
          </a:lstStyle>
          <a:p>
            <a:r>
              <a:rPr lang="en-US" altLang="en-US"/>
              <a:t>CONFIDENTIAL | READSPEAKER</a:t>
            </a:r>
          </a:p>
          <a:p>
            <a:endParaRPr lang="en-US" altLang="en-US"/>
          </a:p>
        </p:txBody>
      </p:sp>
    </p:spTree>
    <p:extLst>
      <p:ext uri="{BB962C8B-B14F-4D97-AF65-F5344CB8AC3E}">
        <p14:creationId xmlns:p14="http://schemas.microsoft.com/office/powerpoint/2010/main" val="32467754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p:cNvSpPr/>
          <p:nvPr userDrawn="1"/>
        </p:nvSpPr>
        <p:spPr>
          <a:xfrm>
            <a:off x="0" y="70556"/>
            <a:ext cx="9142413" cy="578556"/>
          </a:xfrm>
          <a:prstGeom prst="rect">
            <a:avLst/>
          </a:prstGeom>
          <a:solidFill>
            <a:srgbClr val="25252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27" name="Rectangle 4"/>
          <p:cNvSpPr>
            <a:spLocks noGrp="1" noChangeArrowheads="1"/>
          </p:cNvSpPr>
          <p:nvPr>
            <p:ph type="body" idx="1"/>
          </p:nvPr>
        </p:nvSpPr>
        <p:spPr bwMode="auto">
          <a:xfrm>
            <a:off x="467544" y="818444"/>
            <a:ext cx="8420869" cy="534686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28" name="Rectangle 29"/>
          <p:cNvSpPr>
            <a:spLocks noGrp="1" noChangeArrowheads="1"/>
          </p:cNvSpPr>
          <p:nvPr>
            <p:ph type="title"/>
          </p:nvPr>
        </p:nvSpPr>
        <p:spPr bwMode="auto">
          <a:xfrm>
            <a:off x="467544" y="5609"/>
            <a:ext cx="8424167" cy="6576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ctr" anchorCtr="0" compatLnSpc="1">
            <a:prstTxWarp prst="textNoShape">
              <a:avLst/>
            </a:prstTxWarp>
          </a:bodyPr>
          <a:lstStyle/>
          <a:p>
            <a:pPr lvl="0"/>
            <a:r>
              <a:rPr lang="ru-RU" dirty="0" err="1"/>
              <a:t>Click</a:t>
            </a:r>
            <a:r>
              <a:rPr lang="ru-RU" dirty="0"/>
              <a:t> </a:t>
            </a:r>
            <a:r>
              <a:rPr lang="ru-RU" dirty="0" err="1"/>
              <a:t>to</a:t>
            </a:r>
            <a:r>
              <a:rPr lang="ru-RU" dirty="0"/>
              <a:t> </a:t>
            </a:r>
            <a:r>
              <a:rPr lang="ru-RU" dirty="0" err="1"/>
              <a:t>edit</a:t>
            </a:r>
            <a:r>
              <a:rPr lang="ru-RU" dirty="0"/>
              <a:t> </a:t>
            </a:r>
            <a:r>
              <a:rPr lang="ru-RU" dirty="0" err="1"/>
              <a:t>Master</a:t>
            </a:r>
            <a:r>
              <a:rPr lang="ru-RU" dirty="0"/>
              <a:t> </a:t>
            </a:r>
            <a:r>
              <a:rPr lang="ru-RU" dirty="0" err="1"/>
              <a:t>title</a:t>
            </a:r>
            <a:r>
              <a:rPr lang="ru-RU" dirty="0"/>
              <a:t> </a:t>
            </a:r>
            <a:r>
              <a:rPr lang="ru-RU" dirty="0" err="1"/>
              <a:t>style</a:t>
            </a:r>
            <a:endParaRPr lang="ru-RU" dirty="0"/>
          </a:p>
        </p:txBody>
      </p:sp>
      <p:pic>
        <p:nvPicPr>
          <p:cNvPr id="6" name="Picture 5" descr="Screen Shot 2014-09-02 at 8.25.24 AM.png"/>
          <p:cNvPicPr>
            <a:picLocks noChangeAspect="1"/>
          </p:cNvPicPr>
          <p:nvPr userDrawn="1"/>
        </p:nvPicPr>
        <p:blipFill rotWithShape="1">
          <a:blip r:embed="rId9" cstate="email">
            <a:extLst>
              <a:ext uri="{28A0092B-C50C-407E-A947-70E740481C1C}">
                <a14:useLocalDpi xmlns:a14="http://schemas.microsoft.com/office/drawing/2010/main" val="0"/>
              </a:ext>
            </a:extLst>
          </a:blip>
          <a:srcRect b="98161"/>
          <a:stretch/>
        </p:blipFill>
        <p:spPr>
          <a:xfrm>
            <a:off x="-1788" y="-14111"/>
            <a:ext cx="9144000" cy="87359"/>
          </a:xfrm>
          <a:prstGeom prst="rect">
            <a:avLst/>
          </a:prstGeom>
        </p:spPr>
      </p:pic>
      <p:pic>
        <p:nvPicPr>
          <p:cNvPr id="5" name="Picture 4" descr="ReadSpeaker - Pioneering Voice Technology."/>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364432" y="6238289"/>
            <a:ext cx="2439469" cy="483186"/>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73" r:id="rId3"/>
    <p:sldLayoutId id="2147483663" r:id="rId4"/>
    <p:sldLayoutId id="2147483664" r:id="rId5"/>
    <p:sldLayoutId id="2147483665" r:id="rId6"/>
    <p:sldLayoutId id="2147483674" r:id="rId7"/>
  </p:sldLayoutIdLst>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hf hdr="0" dt="0"/>
  <p:txStyles>
    <p:titleStyle>
      <a:lvl1pPr algn="l" rtl="0" eaLnBrk="0" fontAlgn="base" hangingPunct="0">
        <a:lnSpc>
          <a:spcPct val="80000"/>
        </a:lnSpc>
        <a:spcBef>
          <a:spcPct val="0"/>
        </a:spcBef>
        <a:spcAft>
          <a:spcPct val="0"/>
        </a:spcAft>
        <a:defRPr sz="2400" b="1">
          <a:solidFill>
            <a:srgbClr val="FFFFFF"/>
          </a:solidFill>
          <a:latin typeface="Lucida Grande" charset="0"/>
          <a:ea typeface="MS PGothic" pitchFamily="34" charset="-128"/>
          <a:cs typeface="MS PGothic" charset="0"/>
        </a:defRPr>
      </a:lvl1pPr>
      <a:lvl2pPr algn="l" rtl="0" eaLnBrk="0" fontAlgn="base" hangingPunct="0">
        <a:lnSpc>
          <a:spcPct val="80000"/>
        </a:lnSpc>
        <a:spcBef>
          <a:spcPct val="0"/>
        </a:spcBef>
        <a:spcAft>
          <a:spcPct val="0"/>
        </a:spcAft>
        <a:defRPr sz="3200" b="1">
          <a:solidFill>
            <a:srgbClr val="3333AA"/>
          </a:solidFill>
          <a:latin typeface="Lucida Grande" charset="0"/>
          <a:ea typeface="MS PGothic" pitchFamily="34" charset="-128"/>
          <a:cs typeface="MS PGothic" charset="0"/>
        </a:defRPr>
      </a:lvl2pPr>
      <a:lvl3pPr algn="l" rtl="0" eaLnBrk="0" fontAlgn="base" hangingPunct="0">
        <a:lnSpc>
          <a:spcPct val="80000"/>
        </a:lnSpc>
        <a:spcBef>
          <a:spcPct val="0"/>
        </a:spcBef>
        <a:spcAft>
          <a:spcPct val="0"/>
        </a:spcAft>
        <a:defRPr sz="3200" b="1">
          <a:solidFill>
            <a:srgbClr val="3333AA"/>
          </a:solidFill>
          <a:latin typeface="Lucida Grande" charset="0"/>
          <a:ea typeface="MS PGothic" pitchFamily="34" charset="-128"/>
          <a:cs typeface="MS PGothic" charset="0"/>
        </a:defRPr>
      </a:lvl3pPr>
      <a:lvl4pPr algn="l" rtl="0" eaLnBrk="0" fontAlgn="base" hangingPunct="0">
        <a:lnSpc>
          <a:spcPct val="80000"/>
        </a:lnSpc>
        <a:spcBef>
          <a:spcPct val="0"/>
        </a:spcBef>
        <a:spcAft>
          <a:spcPct val="0"/>
        </a:spcAft>
        <a:defRPr sz="3200" b="1">
          <a:solidFill>
            <a:srgbClr val="3333AA"/>
          </a:solidFill>
          <a:latin typeface="Lucida Grande" charset="0"/>
          <a:ea typeface="MS PGothic" pitchFamily="34" charset="-128"/>
          <a:cs typeface="MS PGothic" charset="0"/>
        </a:defRPr>
      </a:lvl4pPr>
      <a:lvl5pPr algn="l" rtl="0" eaLnBrk="0" fontAlgn="base" hangingPunct="0">
        <a:lnSpc>
          <a:spcPct val="80000"/>
        </a:lnSpc>
        <a:spcBef>
          <a:spcPct val="0"/>
        </a:spcBef>
        <a:spcAft>
          <a:spcPct val="0"/>
        </a:spcAft>
        <a:defRPr sz="3200" b="1">
          <a:solidFill>
            <a:srgbClr val="3333AA"/>
          </a:solidFill>
          <a:latin typeface="Lucida Grande" charset="0"/>
          <a:ea typeface="MS PGothic" pitchFamily="34" charset="-128"/>
          <a:cs typeface="MS PGothic" charset="0"/>
        </a:defRPr>
      </a:lvl5pPr>
      <a:lvl6pPr marL="457200" algn="l" rtl="0" eaLnBrk="1" fontAlgn="base" hangingPunct="1">
        <a:lnSpc>
          <a:spcPct val="80000"/>
        </a:lnSpc>
        <a:spcBef>
          <a:spcPct val="0"/>
        </a:spcBef>
        <a:spcAft>
          <a:spcPct val="0"/>
        </a:spcAft>
        <a:defRPr sz="3600" b="1">
          <a:solidFill>
            <a:srgbClr val="3333AA"/>
          </a:solidFill>
          <a:latin typeface="Century Gothic" pitchFamily="34" charset="0"/>
        </a:defRPr>
      </a:lvl6pPr>
      <a:lvl7pPr marL="914400" algn="l" rtl="0" eaLnBrk="1" fontAlgn="base" hangingPunct="1">
        <a:lnSpc>
          <a:spcPct val="80000"/>
        </a:lnSpc>
        <a:spcBef>
          <a:spcPct val="0"/>
        </a:spcBef>
        <a:spcAft>
          <a:spcPct val="0"/>
        </a:spcAft>
        <a:defRPr sz="3600" b="1">
          <a:solidFill>
            <a:srgbClr val="3333AA"/>
          </a:solidFill>
          <a:latin typeface="Century Gothic" pitchFamily="34" charset="0"/>
        </a:defRPr>
      </a:lvl7pPr>
      <a:lvl8pPr marL="1371600" algn="l" rtl="0" eaLnBrk="1" fontAlgn="base" hangingPunct="1">
        <a:lnSpc>
          <a:spcPct val="80000"/>
        </a:lnSpc>
        <a:spcBef>
          <a:spcPct val="0"/>
        </a:spcBef>
        <a:spcAft>
          <a:spcPct val="0"/>
        </a:spcAft>
        <a:defRPr sz="3600" b="1">
          <a:solidFill>
            <a:srgbClr val="3333AA"/>
          </a:solidFill>
          <a:latin typeface="Century Gothic" pitchFamily="34" charset="0"/>
        </a:defRPr>
      </a:lvl8pPr>
      <a:lvl9pPr marL="1828800" algn="l" rtl="0" eaLnBrk="1" fontAlgn="base" hangingPunct="1">
        <a:lnSpc>
          <a:spcPct val="80000"/>
        </a:lnSpc>
        <a:spcBef>
          <a:spcPct val="0"/>
        </a:spcBef>
        <a:spcAft>
          <a:spcPct val="0"/>
        </a:spcAft>
        <a:defRPr sz="3600" b="1">
          <a:solidFill>
            <a:srgbClr val="3333AA"/>
          </a:solidFill>
          <a:latin typeface="Century Gothic" pitchFamily="34" charset="0"/>
        </a:defRPr>
      </a:lvl9pPr>
    </p:titleStyle>
    <p:bodyStyle>
      <a:lvl1pPr marL="342900" indent="-342900" algn="l" rtl="0" eaLnBrk="0" fontAlgn="base" hangingPunct="0">
        <a:spcBef>
          <a:spcPct val="20000"/>
        </a:spcBef>
        <a:spcAft>
          <a:spcPct val="0"/>
        </a:spcAft>
        <a:buClr>
          <a:srgbClr val="3333AA"/>
        </a:buClr>
        <a:buFont typeface="Wingdings" charset="2"/>
        <a:buChar char="§"/>
        <a:defRPr sz="2400">
          <a:solidFill>
            <a:srgbClr val="333333"/>
          </a:solidFill>
          <a:latin typeface="Lucida Sans" pitchFamily="34" charset="0"/>
          <a:ea typeface="MS PGothic" pitchFamily="34" charset="-128"/>
          <a:cs typeface="MS PGothic" charset="0"/>
        </a:defRPr>
      </a:lvl1pPr>
      <a:lvl2pPr marL="742950" indent="-285750" algn="l" rtl="0" eaLnBrk="0" fontAlgn="base" hangingPunct="0">
        <a:spcBef>
          <a:spcPct val="20000"/>
        </a:spcBef>
        <a:spcAft>
          <a:spcPct val="0"/>
        </a:spcAft>
        <a:buClr>
          <a:srgbClr val="EE6600"/>
        </a:buClr>
        <a:buFont typeface="Wingdings" charset="2"/>
        <a:buChar char="§"/>
        <a:defRPr sz="2200">
          <a:solidFill>
            <a:srgbClr val="333333"/>
          </a:solidFill>
          <a:latin typeface="Lucida Sans" pitchFamily="34" charset="0"/>
          <a:ea typeface="MS PGothic" pitchFamily="34" charset="-128"/>
          <a:cs typeface="MS PGothic" charset="0"/>
        </a:defRPr>
      </a:lvl2pPr>
      <a:lvl3pPr marL="1143000" indent="-228600" algn="l" rtl="0" eaLnBrk="0" fontAlgn="base" hangingPunct="0">
        <a:spcBef>
          <a:spcPct val="20000"/>
        </a:spcBef>
        <a:spcAft>
          <a:spcPct val="0"/>
        </a:spcAft>
        <a:buClr>
          <a:schemeClr val="bg2"/>
        </a:buClr>
        <a:buFont typeface="Wingdings" charset="2"/>
        <a:buChar char="§"/>
        <a:defRPr sz="1800">
          <a:solidFill>
            <a:srgbClr val="333333"/>
          </a:solidFill>
          <a:latin typeface="Lucida Sans" pitchFamily="34" charset="0"/>
          <a:ea typeface="MS PGothic" pitchFamily="34" charset="-128"/>
          <a:cs typeface="MS PGothic" charset="0"/>
        </a:defRPr>
      </a:lvl3pPr>
      <a:lvl4pPr marL="1600200" indent="-228600" algn="l" rtl="0" eaLnBrk="0" fontAlgn="base" hangingPunct="0">
        <a:spcBef>
          <a:spcPct val="20000"/>
        </a:spcBef>
        <a:spcAft>
          <a:spcPct val="0"/>
        </a:spcAft>
        <a:buClr>
          <a:schemeClr val="bg2"/>
        </a:buClr>
        <a:buFont typeface="Wingdings" charset="2"/>
        <a:buChar char="§"/>
        <a:defRPr sz="1600">
          <a:solidFill>
            <a:schemeClr val="tx1"/>
          </a:solidFill>
          <a:latin typeface="+mn-lt"/>
          <a:ea typeface="MS PGothic" pitchFamily="34" charset="-128"/>
          <a:cs typeface="MS PGothic" charset="0"/>
        </a:defRPr>
      </a:lvl4pPr>
      <a:lvl5pPr marL="2057400" indent="-228600" algn="l" rtl="0" eaLnBrk="0" fontAlgn="base" hangingPunct="0">
        <a:spcBef>
          <a:spcPct val="20000"/>
        </a:spcBef>
        <a:spcAft>
          <a:spcPct val="0"/>
        </a:spcAft>
        <a:buClr>
          <a:schemeClr val="bg2"/>
        </a:buClr>
        <a:buFont typeface="Wingdings" charset="2"/>
        <a:buChar char="§"/>
        <a:defRPr sz="1600">
          <a:solidFill>
            <a:schemeClr val="tx1"/>
          </a:solidFill>
          <a:latin typeface="+mn-lt"/>
          <a:ea typeface="MS PGothic" pitchFamily="34" charset="-128"/>
          <a:cs typeface="MS PGothic" charset="0"/>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5.jpg"/></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9.jpg"/></Relationships>
</file>

<file path=ppt/slides/_rels/slide1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12.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idx="4294967295"/>
          </p:nvPr>
        </p:nvSpPr>
        <p:spPr>
          <a:xfrm>
            <a:off x="1470025" y="962639"/>
            <a:ext cx="6203950" cy="1463675"/>
          </a:xfrm>
        </p:spPr>
        <p:txBody>
          <a:bodyPr/>
          <a:lstStyle/>
          <a:p>
            <a:r>
              <a:rPr lang="en-US" sz="4000" dirty="0">
                <a:solidFill>
                  <a:srgbClr val="444464"/>
                </a:solidFill>
                <a:latin typeface="Open Sans" panose="020B0606030504020204" pitchFamily="34" charset="0"/>
                <a:ea typeface="Open Sans" panose="020B0606030504020204" pitchFamily="34" charset="0"/>
                <a:cs typeface="Open Sans" panose="020B0606030504020204" pitchFamily="34" charset="0"/>
              </a:rPr>
              <a:t>Make Your Content Talk</a:t>
            </a:r>
          </a:p>
        </p:txBody>
      </p:sp>
      <p:sp>
        <p:nvSpPr>
          <p:cNvPr id="4" name="Tijdelijke aanduiding voor tekst 3"/>
          <p:cNvSpPr>
            <a:spLocks noGrp="1"/>
          </p:cNvSpPr>
          <p:nvPr>
            <p:ph type="body" idx="4294967295"/>
          </p:nvPr>
        </p:nvSpPr>
        <p:spPr>
          <a:xfrm>
            <a:off x="385762" y="3647768"/>
            <a:ext cx="8372475" cy="783919"/>
          </a:xfrm>
        </p:spPr>
        <p:txBody>
          <a:bodyPr/>
          <a:lstStyle/>
          <a:p>
            <a:pPr marL="0" indent="0">
              <a:buNone/>
            </a:pPr>
            <a:r>
              <a:rPr lang="en-US" sz="2400" dirty="0">
                <a:solidFill>
                  <a:srgbClr val="333333"/>
                </a:solidFill>
                <a:latin typeface="Open Sans" panose="020B0606030504020204" pitchFamily="34" charset="0"/>
                <a:ea typeface="Open Sans" panose="020B0606030504020204" pitchFamily="34" charset="0"/>
                <a:cs typeface="Open Sans" panose="020B0606030504020204" pitchFamily="34" charset="0"/>
              </a:rPr>
              <a:t>ReadSpeaker text-to-speech solutions give a voice to your learning management solutions.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p:cNvSpPr>
            <a:spLocks noGrp="1"/>
          </p:cNvSpPr>
          <p:nvPr>
            <p:ph type="title" idx="4294967295"/>
          </p:nvPr>
        </p:nvSpPr>
        <p:spPr>
          <a:xfrm>
            <a:off x="402075" y="129780"/>
            <a:ext cx="8607425" cy="566738"/>
          </a:xfrm>
        </p:spPr>
        <p:txBody>
          <a:bodyPr/>
          <a:lstStyle/>
          <a:p>
            <a:r>
              <a:rPr lang="en-US" sz="3200" dirty="0">
                <a:solidFill>
                  <a:srgbClr val="444464"/>
                </a:solidFill>
                <a:latin typeface="Raleway" panose="020B0503030101060003" pitchFamily="34" charset="0"/>
                <a:ea typeface="Open Sans" panose="020B0606030504020204" pitchFamily="34" charset="0"/>
                <a:cs typeface="Open Sans" panose="020B0606030504020204" pitchFamily="34" charset="0"/>
              </a:rPr>
              <a:t>How to Use ReadSpeaker Text to Speech (4)</a:t>
            </a:r>
          </a:p>
        </p:txBody>
      </p:sp>
      <p:sp>
        <p:nvSpPr>
          <p:cNvPr id="10" name="Espace réservé du contenu 6">
            <a:extLst>
              <a:ext uri="{FF2B5EF4-FFF2-40B4-BE49-F238E27FC236}">
                <a16:creationId xmlns:a16="http://schemas.microsoft.com/office/drawing/2014/main" id="{4A7A9883-1B15-46E7-8D92-B46E7B04A5DC}"/>
              </a:ext>
            </a:extLst>
          </p:cNvPr>
          <p:cNvSpPr txBox="1">
            <a:spLocks/>
          </p:cNvSpPr>
          <p:nvPr/>
        </p:nvSpPr>
        <p:spPr bwMode="auto">
          <a:xfrm>
            <a:off x="326864" y="812782"/>
            <a:ext cx="8420869" cy="266986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lvl1pPr marL="342900" indent="-342900" algn="l" rtl="0" eaLnBrk="0" fontAlgn="base" hangingPunct="0">
              <a:spcBef>
                <a:spcPct val="20000"/>
              </a:spcBef>
              <a:spcAft>
                <a:spcPct val="0"/>
              </a:spcAft>
              <a:buClr>
                <a:srgbClr val="3333AA"/>
              </a:buClr>
              <a:buFont typeface="Wingdings" charset="2"/>
              <a:buChar char="§"/>
              <a:defRPr sz="2400">
                <a:solidFill>
                  <a:srgbClr val="333333"/>
                </a:solidFill>
                <a:latin typeface="Lucida Sans" pitchFamily="34" charset="0"/>
                <a:ea typeface="MS PGothic" pitchFamily="34" charset="-128"/>
                <a:cs typeface="MS PGothic" charset="0"/>
              </a:defRPr>
            </a:lvl1pPr>
            <a:lvl2pPr marL="742950" indent="-285750" algn="l" rtl="0" eaLnBrk="0" fontAlgn="base" hangingPunct="0">
              <a:spcBef>
                <a:spcPct val="20000"/>
              </a:spcBef>
              <a:spcAft>
                <a:spcPct val="0"/>
              </a:spcAft>
              <a:buClr>
                <a:srgbClr val="EE6600"/>
              </a:buClr>
              <a:buFont typeface="Wingdings" charset="2"/>
              <a:buChar char="§"/>
              <a:defRPr sz="2200">
                <a:solidFill>
                  <a:srgbClr val="333333"/>
                </a:solidFill>
                <a:latin typeface="Lucida Sans" pitchFamily="34" charset="0"/>
                <a:ea typeface="MS PGothic" pitchFamily="34" charset="-128"/>
                <a:cs typeface="MS PGothic" charset="0"/>
              </a:defRPr>
            </a:lvl2pPr>
            <a:lvl3pPr marL="1143000" indent="-228600" algn="l" rtl="0" eaLnBrk="0" fontAlgn="base" hangingPunct="0">
              <a:spcBef>
                <a:spcPct val="20000"/>
              </a:spcBef>
              <a:spcAft>
                <a:spcPct val="0"/>
              </a:spcAft>
              <a:buClr>
                <a:schemeClr val="bg2"/>
              </a:buClr>
              <a:buFont typeface="Wingdings" charset="2"/>
              <a:buChar char="§"/>
              <a:defRPr sz="1800">
                <a:solidFill>
                  <a:srgbClr val="333333"/>
                </a:solidFill>
                <a:latin typeface="Lucida Sans" pitchFamily="34" charset="0"/>
                <a:ea typeface="MS PGothic" pitchFamily="34" charset="-128"/>
                <a:cs typeface="MS PGothic" charset="0"/>
              </a:defRPr>
            </a:lvl3pPr>
            <a:lvl4pPr marL="1600200" indent="-228600" algn="l" rtl="0" eaLnBrk="0" fontAlgn="base" hangingPunct="0">
              <a:spcBef>
                <a:spcPct val="20000"/>
              </a:spcBef>
              <a:spcAft>
                <a:spcPct val="0"/>
              </a:spcAft>
              <a:buClr>
                <a:schemeClr val="bg2"/>
              </a:buClr>
              <a:buFont typeface="Wingdings" charset="2"/>
              <a:buChar char="§"/>
              <a:defRPr sz="1600">
                <a:solidFill>
                  <a:schemeClr val="tx1"/>
                </a:solidFill>
                <a:latin typeface="Lucida Sans" pitchFamily="34" charset="0"/>
                <a:ea typeface="MS PGothic" pitchFamily="34" charset="-128"/>
                <a:cs typeface="MS PGothic" charset="0"/>
              </a:defRPr>
            </a:lvl4pPr>
            <a:lvl5pPr marL="2057400" indent="-228600" algn="l" rtl="0" eaLnBrk="0" fontAlgn="base" hangingPunct="0">
              <a:spcBef>
                <a:spcPct val="20000"/>
              </a:spcBef>
              <a:spcAft>
                <a:spcPct val="0"/>
              </a:spcAft>
              <a:buClr>
                <a:schemeClr val="bg2"/>
              </a:buClr>
              <a:buFont typeface="Wingdings" charset="2"/>
              <a:buChar char="§"/>
              <a:defRPr sz="1600">
                <a:solidFill>
                  <a:schemeClr val="tx1"/>
                </a:solidFill>
                <a:latin typeface="Lucida Sans" pitchFamily="34" charset="0"/>
                <a:ea typeface="MS PGothic" pitchFamily="34" charset="-128"/>
                <a:cs typeface="MS PGothic" charset="0"/>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spcAft>
                <a:spcPts val="1200"/>
              </a:spcAft>
              <a:buFont typeface="Wingdings" charset="2"/>
              <a:buNone/>
            </a:pPr>
            <a:r>
              <a:rPr lang="en-US" b="1" i="1" kern="0" dirty="0">
                <a:latin typeface="Open Sans" panose="020B0606030504020204" pitchFamily="34" charset="0"/>
                <a:ea typeface="Open Sans" panose="020B0606030504020204" pitchFamily="34" charset="0"/>
                <a:cs typeface="Open Sans" panose="020B0606030504020204" pitchFamily="34" charset="0"/>
              </a:rPr>
              <a:t>How does it work?</a:t>
            </a:r>
            <a:endParaRPr lang="en-US" b="1" i="1" kern="1200" dirty="0">
              <a:latin typeface="Open Sans" panose="020B0606030504020204" pitchFamily="34" charset="0"/>
              <a:ea typeface="Open Sans" panose="020B0606030504020204" pitchFamily="34" charset="0"/>
              <a:cs typeface="Open Sans" panose="020B0606030504020204" pitchFamily="34" charset="0"/>
            </a:endParaRPr>
          </a:p>
          <a:p>
            <a:pPr marL="0" indent="0">
              <a:spcAft>
                <a:spcPts val="1200"/>
              </a:spcAft>
              <a:buFont typeface="Wingdings" charset="2"/>
              <a:buNone/>
            </a:pPr>
            <a:r>
              <a:rPr lang="en-US" b="1" i="1" kern="1200" dirty="0">
                <a:latin typeface="Open Sans" panose="020B0606030504020204" pitchFamily="34" charset="0"/>
                <a:ea typeface="Open Sans" panose="020B0606030504020204" pitchFamily="34" charset="0"/>
                <a:cs typeface="Open Sans" panose="020B0606030504020204" pitchFamily="34" charset="0"/>
              </a:rPr>
              <a:t>To listen to selected text:</a:t>
            </a:r>
          </a:p>
          <a:p>
            <a:pPr marL="461963" indent="-461963">
              <a:buClr>
                <a:srgbClr val="F67C4D"/>
              </a:buClr>
              <a:buFont typeface="Arial" panose="020B0604020202020204" pitchFamily="34" charset="0"/>
              <a:buChar char="•"/>
            </a:pPr>
            <a:r>
              <a:rPr lang="en-US" kern="1200" dirty="0">
                <a:latin typeface="Open Sans" panose="020B0606030504020204" pitchFamily="34" charset="0"/>
                <a:ea typeface="Open Sans" panose="020B0606030504020204" pitchFamily="34" charset="0"/>
                <a:cs typeface="Open Sans" panose="020B0606030504020204" pitchFamily="34" charset="0"/>
              </a:rPr>
              <a:t>You can select a part of the text to listen to, press the pop-up Listen button next to the mouse pointer, or click on Listen on the webReader player. </a:t>
            </a:r>
          </a:p>
        </p:txBody>
      </p:sp>
      <p:sp>
        <p:nvSpPr>
          <p:cNvPr id="14" name="Espace réservé du contenu 6">
            <a:extLst>
              <a:ext uri="{FF2B5EF4-FFF2-40B4-BE49-F238E27FC236}">
                <a16:creationId xmlns:a16="http://schemas.microsoft.com/office/drawing/2014/main" id="{AF9617B4-70C1-47FA-A4FD-4E9BCDB5E957}"/>
              </a:ext>
            </a:extLst>
          </p:cNvPr>
          <p:cNvSpPr txBox="1">
            <a:spLocks/>
          </p:cNvSpPr>
          <p:nvPr/>
        </p:nvSpPr>
        <p:spPr bwMode="auto">
          <a:xfrm>
            <a:off x="326863" y="3876468"/>
            <a:ext cx="3424512" cy="56673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lvl1pPr marL="342900" indent="-342900" algn="l" rtl="0" eaLnBrk="0" fontAlgn="base" hangingPunct="0">
              <a:spcBef>
                <a:spcPct val="20000"/>
              </a:spcBef>
              <a:spcAft>
                <a:spcPct val="0"/>
              </a:spcAft>
              <a:buClr>
                <a:srgbClr val="3333AA"/>
              </a:buClr>
              <a:buFont typeface="Wingdings" charset="2"/>
              <a:buChar char="§"/>
              <a:defRPr sz="2400">
                <a:solidFill>
                  <a:srgbClr val="333333"/>
                </a:solidFill>
                <a:latin typeface="Lucida Sans" pitchFamily="34" charset="0"/>
                <a:ea typeface="MS PGothic" pitchFamily="34" charset="-128"/>
                <a:cs typeface="MS PGothic" charset="0"/>
              </a:defRPr>
            </a:lvl1pPr>
            <a:lvl2pPr marL="742950" indent="-285750" algn="l" rtl="0" eaLnBrk="0" fontAlgn="base" hangingPunct="0">
              <a:spcBef>
                <a:spcPct val="20000"/>
              </a:spcBef>
              <a:spcAft>
                <a:spcPct val="0"/>
              </a:spcAft>
              <a:buClr>
                <a:srgbClr val="EE6600"/>
              </a:buClr>
              <a:buFont typeface="Wingdings" charset="2"/>
              <a:buChar char="§"/>
              <a:defRPr sz="2200">
                <a:solidFill>
                  <a:srgbClr val="333333"/>
                </a:solidFill>
                <a:latin typeface="Lucida Sans" pitchFamily="34" charset="0"/>
                <a:ea typeface="MS PGothic" pitchFamily="34" charset="-128"/>
                <a:cs typeface="MS PGothic" charset="0"/>
              </a:defRPr>
            </a:lvl2pPr>
            <a:lvl3pPr marL="1143000" indent="-228600" algn="l" rtl="0" eaLnBrk="0" fontAlgn="base" hangingPunct="0">
              <a:spcBef>
                <a:spcPct val="20000"/>
              </a:spcBef>
              <a:spcAft>
                <a:spcPct val="0"/>
              </a:spcAft>
              <a:buClr>
                <a:schemeClr val="bg2"/>
              </a:buClr>
              <a:buFont typeface="Wingdings" charset="2"/>
              <a:buChar char="§"/>
              <a:defRPr sz="1800">
                <a:solidFill>
                  <a:srgbClr val="333333"/>
                </a:solidFill>
                <a:latin typeface="Lucida Sans" pitchFamily="34" charset="0"/>
                <a:ea typeface="MS PGothic" pitchFamily="34" charset="-128"/>
                <a:cs typeface="MS PGothic" charset="0"/>
              </a:defRPr>
            </a:lvl3pPr>
            <a:lvl4pPr marL="1600200" indent="-228600" algn="l" rtl="0" eaLnBrk="0" fontAlgn="base" hangingPunct="0">
              <a:spcBef>
                <a:spcPct val="20000"/>
              </a:spcBef>
              <a:spcAft>
                <a:spcPct val="0"/>
              </a:spcAft>
              <a:buClr>
                <a:schemeClr val="bg2"/>
              </a:buClr>
              <a:buFont typeface="Wingdings" charset="2"/>
              <a:buChar char="§"/>
              <a:defRPr sz="1600">
                <a:solidFill>
                  <a:schemeClr val="tx1"/>
                </a:solidFill>
                <a:latin typeface="Lucida Sans" pitchFamily="34" charset="0"/>
                <a:ea typeface="MS PGothic" pitchFamily="34" charset="-128"/>
                <a:cs typeface="MS PGothic" charset="0"/>
              </a:defRPr>
            </a:lvl4pPr>
            <a:lvl5pPr marL="2057400" indent="-228600" algn="l" rtl="0" eaLnBrk="0" fontAlgn="base" hangingPunct="0">
              <a:spcBef>
                <a:spcPct val="20000"/>
              </a:spcBef>
              <a:spcAft>
                <a:spcPct val="0"/>
              </a:spcAft>
              <a:buClr>
                <a:schemeClr val="bg2"/>
              </a:buClr>
              <a:buFont typeface="Wingdings" charset="2"/>
              <a:buChar char="§"/>
              <a:defRPr sz="1600">
                <a:solidFill>
                  <a:schemeClr val="tx1"/>
                </a:solidFill>
                <a:latin typeface="Lucida Sans" pitchFamily="34" charset="0"/>
                <a:ea typeface="MS PGothic" pitchFamily="34" charset="-128"/>
                <a:cs typeface="MS PGothic" charset="0"/>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461963" indent="-461963">
              <a:buClr>
                <a:srgbClr val="F67C4D"/>
              </a:buClr>
              <a:buFont typeface="Arial" panose="020B0604020202020204" pitchFamily="34" charset="0"/>
              <a:buChar char="•"/>
            </a:pPr>
            <a:r>
              <a:rPr lang="en-US" dirty="0">
                <a:latin typeface="Open Sans" panose="020B0606030504020204" pitchFamily="34" charset="0"/>
                <a:ea typeface="Open Sans" panose="020B0606030504020204" pitchFamily="34" charset="0"/>
                <a:cs typeface="Open Sans" panose="020B0606030504020204" pitchFamily="34" charset="0"/>
              </a:rPr>
              <a:t>Pop-up commands:</a:t>
            </a:r>
          </a:p>
        </p:txBody>
      </p:sp>
      <p:pic>
        <p:nvPicPr>
          <p:cNvPr id="11" name="Picture 10" descr="The pop-up command panel has listen, dictionary and translation on it.">
            <a:extLst>
              <a:ext uri="{FF2B5EF4-FFF2-40B4-BE49-F238E27FC236}">
                <a16:creationId xmlns:a16="http://schemas.microsoft.com/office/drawing/2014/main" id="{76F9D6EE-3F82-4A94-916C-459F02CEF3E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51376" y="3561007"/>
            <a:ext cx="1276528" cy="952633"/>
          </a:xfrm>
          <a:prstGeom prst="rect">
            <a:avLst/>
          </a:prstGeom>
        </p:spPr>
      </p:pic>
      <p:sp>
        <p:nvSpPr>
          <p:cNvPr id="8" name="Espace réservé du contenu 6">
            <a:extLst>
              <a:ext uri="{FF2B5EF4-FFF2-40B4-BE49-F238E27FC236}">
                <a16:creationId xmlns:a16="http://schemas.microsoft.com/office/drawing/2014/main" id="{0BE5F122-5E9F-4433-9559-C01E831CED19}"/>
              </a:ext>
            </a:extLst>
          </p:cNvPr>
          <p:cNvSpPr txBox="1">
            <a:spLocks/>
          </p:cNvSpPr>
          <p:nvPr/>
        </p:nvSpPr>
        <p:spPr bwMode="auto">
          <a:xfrm>
            <a:off x="326863" y="5029231"/>
            <a:ext cx="3340569" cy="56673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lvl1pPr marL="342900" indent="-342900" algn="l" rtl="0" eaLnBrk="0" fontAlgn="base" hangingPunct="0">
              <a:spcBef>
                <a:spcPct val="20000"/>
              </a:spcBef>
              <a:spcAft>
                <a:spcPct val="0"/>
              </a:spcAft>
              <a:buClr>
                <a:srgbClr val="3333AA"/>
              </a:buClr>
              <a:buFont typeface="Wingdings" charset="2"/>
              <a:buChar char="§"/>
              <a:defRPr sz="2400">
                <a:solidFill>
                  <a:srgbClr val="333333"/>
                </a:solidFill>
                <a:latin typeface="Lucida Sans" pitchFamily="34" charset="0"/>
                <a:ea typeface="MS PGothic" pitchFamily="34" charset="-128"/>
                <a:cs typeface="MS PGothic" charset="0"/>
              </a:defRPr>
            </a:lvl1pPr>
            <a:lvl2pPr marL="742950" indent="-285750" algn="l" rtl="0" eaLnBrk="0" fontAlgn="base" hangingPunct="0">
              <a:spcBef>
                <a:spcPct val="20000"/>
              </a:spcBef>
              <a:spcAft>
                <a:spcPct val="0"/>
              </a:spcAft>
              <a:buClr>
                <a:srgbClr val="EE6600"/>
              </a:buClr>
              <a:buFont typeface="Wingdings" charset="2"/>
              <a:buChar char="§"/>
              <a:defRPr sz="2200">
                <a:solidFill>
                  <a:srgbClr val="333333"/>
                </a:solidFill>
                <a:latin typeface="Lucida Sans" pitchFamily="34" charset="0"/>
                <a:ea typeface="MS PGothic" pitchFamily="34" charset="-128"/>
                <a:cs typeface="MS PGothic" charset="0"/>
              </a:defRPr>
            </a:lvl2pPr>
            <a:lvl3pPr marL="1143000" indent="-228600" algn="l" rtl="0" eaLnBrk="0" fontAlgn="base" hangingPunct="0">
              <a:spcBef>
                <a:spcPct val="20000"/>
              </a:spcBef>
              <a:spcAft>
                <a:spcPct val="0"/>
              </a:spcAft>
              <a:buClr>
                <a:schemeClr val="bg2"/>
              </a:buClr>
              <a:buFont typeface="Wingdings" charset="2"/>
              <a:buChar char="§"/>
              <a:defRPr sz="1800">
                <a:solidFill>
                  <a:srgbClr val="333333"/>
                </a:solidFill>
                <a:latin typeface="Lucida Sans" pitchFamily="34" charset="0"/>
                <a:ea typeface="MS PGothic" pitchFamily="34" charset="-128"/>
                <a:cs typeface="MS PGothic" charset="0"/>
              </a:defRPr>
            </a:lvl3pPr>
            <a:lvl4pPr marL="1600200" indent="-228600" algn="l" rtl="0" eaLnBrk="0" fontAlgn="base" hangingPunct="0">
              <a:spcBef>
                <a:spcPct val="20000"/>
              </a:spcBef>
              <a:spcAft>
                <a:spcPct val="0"/>
              </a:spcAft>
              <a:buClr>
                <a:schemeClr val="bg2"/>
              </a:buClr>
              <a:buFont typeface="Wingdings" charset="2"/>
              <a:buChar char="§"/>
              <a:defRPr sz="1600">
                <a:solidFill>
                  <a:schemeClr val="tx1"/>
                </a:solidFill>
                <a:latin typeface="Lucida Sans" pitchFamily="34" charset="0"/>
                <a:ea typeface="MS PGothic" pitchFamily="34" charset="-128"/>
                <a:cs typeface="MS PGothic" charset="0"/>
              </a:defRPr>
            </a:lvl4pPr>
            <a:lvl5pPr marL="2057400" indent="-228600" algn="l" rtl="0" eaLnBrk="0" fontAlgn="base" hangingPunct="0">
              <a:spcBef>
                <a:spcPct val="20000"/>
              </a:spcBef>
              <a:spcAft>
                <a:spcPct val="0"/>
              </a:spcAft>
              <a:buClr>
                <a:schemeClr val="bg2"/>
              </a:buClr>
              <a:buFont typeface="Wingdings" charset="2"/>
              <a:buChar char="§"/>
              <a:defRPr sz="1600">
                <a:solidFill>
                  <a:schemeClr val="tx1"/>
                </a:solidFill>
                <a:latin typeface="Lucida Sans" pitchFamily="34" charset="0"/>
                <a:ea typeface="MS PGothic" pitchFamily="34" charset="-128"/>
                <a:cs typeface="MS PGothic" charset="0"/>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461963" indent="-461963">
              <a:buClr>
                <a:srgbClr val="F67C4D"/>
              </a:buClr>
              <a:buFont typeface="Arial" panose="020B0604020202020204" pitchFamily="34" charset="0"/>
              <a:buChar char="•"/>
            </a:pPr>
            <a:r>
              <a:rPr lang="en-US" kern="1200" dirty="0">
                <a:latin typeface="Open Sans" panose="020B0606030504020204" pitchFamily="34" charset="0"/>
                <a:ea typeface="Open Sans" panose="020B0606030504020204" pitchFamily="34" charset="0"/>
                <a:cs typeface="Open Sans" panose="020B0606030504020204" pitchFamily="34" charset="0"/>
              </a:rPr>
              <a:t>webReader Player: </a:t>
            </a:r>
            <a:r>
              <a:rPr lang="en-US" kern="1200" dirty="0">
                <a:solidFill>
                  <a:schemeClr val="tx1"/>
                </a:solidFill>
                <a:latin typeface="Open Sans" panose="020B0606030504020204" pitchFamily="34" charset="0"/>
                <a:ea typeface="Open Sans" panose="020B0606030504020204" pitchFamily="34" charset="0"/>
                <a:cs typeface="Open Sans" panose="020B0606030504020204" pitchFamily="34" charset="0"/>
              </a:rPr>
              <a:t>  </a:t>
            </a:r>
          </a:p>
          <a:p>
            <a:pPr>
              <a:buFont typeface="Arial" panose="020B0604020202020204" pitchFamily="34" charset="0"/>
              <a:buChar char="•"/>
            </a:pPr>
            <a:endParaRPr lang="en-US" kern="12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a:buFont typeface="Arial" panose="020B0604020202020204" pitchFamily="34" charset="0"/>
              <a:buChar char="•"/>
            </a:pPr>
            <a:endParaRPr lang="en-US" sz="1000" kern="12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3" name="Picture 2" descr="Shown is the Listen button collapsed">
            <a:extLst>
              <a:ext uri="{FF2B5EF4-FFF2-40B4-BE49-F238E27FC236}">
                <a16:creationId xmlns:a16="http://schemas.microsoft.com/office/drawing/2014/main" id="{92322150-3E3C-7EA1-F169-63192A5E41CC}"/>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3727552" y="5029231"/>
            <a:ext cx="1688895" cy="311112"/>
          </a:xfrm>
          <a:prstGeom prst="rect">
            <a:avLst/>
          </a:prstGeom>
        </p:spPr>
      </p:pic>
    </p:spTree>
    <p:extLst>
      <p:ext uri="{BB962C8B-B14F-4D97-AF65-F5344CB8AC3E}">
        <p14:creationId xmlns:p14="http://schemas.microsoft.com/office/powerpoint/2010/main" val="4207854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p:cNvSpPr>
            <a:spLocks noGrp="1"/>
          </p:cNvSpPr>
          <p:nvPr>
            <p:ph type="title" idx="4294967295"/>
          </p:nvPr>
        </p:nvSpPr>
        <p:spPr>
          <a:xfrm>
            <a:off x="383458" y="131842"/>
            <a:ext cx="8567738" cy="566738"/>
          </a:xfrm>
        </p:spPr>
        <p:txBody>
          <a:bodyPr/>
          <a:lstStyle/>
          <a:p>
            <a:r>
              <a:rPr lang="en-US" sz="3200" dirty="0">
                <a:solidFill>
                  <a:srgbClr val="444464"/>
                </a:solidFill>
                <a:latin typeface="Raleway" panose="020B0503030101060003" pitchFamily="34" charset="0"/>
                <a:ea typeface="Open Sans" panose="020B0606030504020204" pitchFamily="34" charset="0"/>
                <a:cs typeface="Open Sans" panose="020B0606030504020204" pitchFamily="34" charset="0"/>
              </a:rPr>
              <a:t>How to Use ReadSpeaker Text to Speech (5)</a:t>
            </a:r>
          </a:p>
        </p:txBody>
      </p:sp>
      <p:sp>
        <p:nvSpPr>
          <p:cNvPr id="7" name="Espace réservé du contenu 6"/>
          <p:cNvSpPr>
            <a:spLocks noGrp="1"/>
          </p:cNvSpPr>
          <p:nvPr>
            <p:ph idx="4294967295"/>
          </p:nvPr>
        </p:nvSpPr>
        <p:spPr>
          <a:xfrm>
            <a:off x="462116" y="845347"/>
            <a:ext cx="8559800" cy="1243013"/>
          </a:xfrm>
        </p:spPr>
        <p:txBody>
          <a:bodyPr/>
          <a:lstStyle/>
          <a:p>
            <a:pPr marL="0" indent="0">
              <a:buNone/>
            </a:pPr>
            <a:r>
              <a:rPr lang="en-US" sz="2400" b="1" dirty="0">
                <a:latin typeface="Open Sans" panose="020B0606030504020204" pitchFamily="34" charset="0"/>
                <a:ea typeface="Open Sans" panose="020B0606030504020204" pitchFamily="34" charset="0"/>
                <a:cs typeface="Open Sans" panose="020B0606030504020204" pitchFamily="34" charset="0"/>
              </a:rPr>
              <a:t>How does it work?</a:t>
            </a:r>
            <a:endParaRPr lang="en-US" sz="2400" b="1" kern="1200" dirty="0">
              <a:solidFill>
                <a:prstClr val="black"/>
              </a:solidFill>
              <a:latin typeface="Open Sans" panose="020B0606030504020204" pitchFamily="34" charset="0"/>
              <a:ea typeface="Open Sans" panose="020B0606030504020204" pitchFamily="34" charset="0"/>
              <a:cs typeface="Open Sans" panose="020B0606030504020204" pitchFamily="34" charset="0"/>
            </a:endParaRPr>
          </a:p>
          <a:p>
            <a:pPr marL="0" indent="0">
              <a:buNone/>
            </a:pPr>
            <a:r>
              <a:rPr lang="en-US" sz="2400" b="1" i="1" kern="1200" dirty="0">
                <a:solidFill>
                  <a:schemeClr val="tx1"/>
                </a:solidFill>
                <a:latin typeface="Open Sans" panose="020B0606030504020204" pitchFamily="34" charset="0"/>
                <a:ea typeface="Open Sans" panose="020B0606030504020204" pitchFamily="34" charset="0"/>
                <a:cs typeface="Open Sans" panose="020B0606030504020204" pitchFamily="34" charset="0"/>
              </a:rPr>
              <a:t>To listen to a document in Content using ReadSpeaker docReader:</a:t>
            </a:r>
            <a:endParaRPr lang="en-US" sz="1800" kern="12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3" name="Espace réservé du contenu 6">
            <a:extLst>
              <a:ext uri="{FF2B5EF4-FFF2-40B4-BE49-F238E27FC236}">
                <a16:creationId xmlns:a16="http://schemas.microsoft.com/office/drawing/2014/main" id="{C7114213-53B3-4D1D-BE2F-7FED1BD09C3D}"/>
              </a:ext>
            </a:extLst>
          </p:cNvPr>
          <p:cNvSpPr txBox="1">
            <a:spLocks/>
          </p:cNvSpPr>
          <p:nvPr/>
        </p:nvSpPr>
        <p:spPr bwMode="auto">
          <a:xfrm>
            <a:off x="262847" y="2143221"/>
            <a:ext cx="7740612" cy="12430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lvl1pPr marL="342900" indent="-342900" algn="l" rtl="0" eaLnBrk="0" fontAlgn="base" hangingPunct="0">
              <a:spcBef>
                <a:spcPct val="20000"/>
              </a:spcBef>
              <a:spcAft>
                <a:spcPct val="0"/>
              </a:spcAft>
              <a:buClr>
                <a:srgbClr val="3333AA"/>
              </a:buClr>
              <a:buFont typeface="Wingdings" charset="2"/>
              <a:buChar char="§"/>
              <a:defRPr sz="2400">
                <a:solidFill>
                  <a:srgbClr val="333333"/>
                </a:solidFill>
                <a:latin typeface="Lucida Sans" pitchFamily="34" charset="0"/>
                <a:ea typeface="MS PGothic" pitchFamily="34" charset="-128"/>
                <a:cs typeface="MS PGothic" charset="0"/>
              </a:defRPr>
            </a:lvl1pPr>
            <a:lvl2pPr marL="742950" indent="-285750" algn="l" rtl="0" eaLnBrk="0" fontAlgn="base" hangingPunct="0">
              <a:spcBef>
                <a:spcPct val="20000"/>
              </a:spcBef>
              <a:spcAft>
                <a:spcPct val="0"/>
              </a:spcAft>
              <a:buClr>
                <a:srgbClr val="EE6600"/>
              </a:buClr>
              <a:buFont typeface="Wingdings" charset="2"/>
              <a:buChar char="§"/>
              <a:defRPr sz="2200">
                <a:solidFill>
                  <a:srgbClr val="333333"/>
                </a:solidFill>
                <a:latin typeface="Lucida Sans" pitchFamily="34" charset="0"/>
                <a:ea typeface="MS PGothic" pitchFamily="34" charset="-128"/>
                <a:cs typeface="MS PGothic" charset="0"/>
              </a:defRPr>
            </a:lvl2pPr>
            <a:lvl3pPr marL="1143000" indent="-228600" algn="l" rtl="0" eaLnBrk="0" fontAlgn="base" hangingPunct="0">
              <a:spcBef>
                <a:spcPct val="20000"/>
              </a:spcBef>
              <a:spcAft>
                <a:spcPct val="0"/>
              </a:spcAft>
              <a:buClr>
                <a:schemeClr val="bg2"/>
              </a:buClr>
              <a:buFont typeface="Wingdings" charset="2"/>
              <a:buChar char="§"/>
              <a:defRPr sz="1800">
                <a:solidFill>
                  <a:srgbClr val="333333"/>
                </a:solidFill>
                <a:latin typeface="Lucida Sans" pitchFamily="34" charset="0"/>
                <a:ea typeface="MS PGothic" pitchFamily="34" charset="-128"/>
                <a:cs typeface="MS PGothic" charset="0"/>
              </a:defRPr>
            </a:lvl3pPr>
            <a:lvl4pPr marL="1600200" indent="-228600" algn="l" rtl="0" eaLnBrk="0" fontAlgn="base" hangingPunct="0">
              <a:spcBef>
                <a:spcPct val="20000"/>
              </a:spcBef>
              <a:spcAft>
                <a:spcPct val="0"/>
              </a:spcAft>
              <a:buClr>
                <a:schemeClr val="bg2"/>
              </a:buClr>
              <a:buFont typeface="Wingdings" charset="2"/>
              <a:buChar char="§"/>
              <a:defRPr sz="1600">
                <a:solidFill>
                  <a:schemeClr val="tx1"/>
                </a:solidFill>
                <a:latin typeface="Lucida Sans" pitchFamily="34" charset="0"/>
                <a:ea typeface="MS PGothic" pitchFamily="34" charset="-128"/>
                <a:cs typeface="MS PGothic" charset="0"/>
              </a:defRPr>
            </a:lvl4pPr>
            <a:lvl5pPr marL="2057400" indent="-228600" algn="l" rtl="0" eaLnBrk="0" fontAlgn="base" hangingPunct="0">
              <a:spcBef>
                <a:spcPct val="20000"/>
              </a:spcBef>
              <a:spcAft>
                <a:spcPct val="0"/>
              </a:spcAft>
              <a:buClr>
                <a:schemeClr val="bg2"/>
              </a:buClr>
              <a:buFont typeface="Wingdings" charset="2"/>
              <a:buChar char="§"/>
              <a:defRPr sz="1600">
                <a:solidFill>
                  <a:schemeClr val="tx1"/>
                </a:solidFill>
                <a:latin typeface="Lucida Sans" pitchFamily="34" charset="0"/>
                <a:ea typeface="MS PGothic" pitchFamily="34" charset="-128"/>
                <a:cs typeface="MS PGothic" charset="0"/>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lvl="0">
              <a:buClr>
                <a:srgbClr val="F67C4D"/>
              </a:buClr>
              <a:buFont typeface="Arial" panose="020B0604020202020204" pitchFamily="34" charset="0"/>
              <a:buChar char="•"/>
            </a:pPr>
            <a:r>
              <a:rPr lang="en-US" sz="2000" kern="1200" dirty="0">
                <a:solidFill>
                  <a:schemeClr val="tx1"/>
                </a:solidFill>
                <a:latin typeface="Open Sans" panose="020B0606030504020204" pitchFamily="34" charset="0"/>
                <a:ea typeface="Open Sans" panose="020B0606030504020204" pitchFamily="34" charset="0"/>
                <a:cs typeface="Open Sans" panose="020B0606030504020204" pitchFamily="34" charset="0"/>
              </a:rPr>
              <a:t>Click on the “Open with docReader” link in the dropdown menu to the right of the name of the document and click on the “Open with docReader” button.</a:t>
            </a:r>
          </a:p>
        </p:txBody>
      </p:sp>
      <p:pic>
        <p:nvPicPr>
          <p:cNvPr id="4" name="Picture 3" descr="Open with docReader button image">
            <a:extLst>
              <a:ext uri="{FF2B5EF4-FFF2-40B4-BE49-F238E27FC236}">
                <a16:creationId xmlns:a16="http://schemas.microsoft.com/office/drawing/2014/main" id="{6D02995F-8BAD-376B-2D48-542D64B5B5DD}"/>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741424" y="2756825"/>
            <a:ext cx="1771650" cy="393700"/>
          </a:xfrm>
          <a:prstGeom prst="rect">
            <a:avLst/>
          </a:prstGeom>
        </p:spPr>
      </p:pic>
      <p:sp>
        <p:nvSpPr>
          <p:cNvPr id="8" name="Espace réservé du contenu 6">
            <a:extLst>
              <a:ext uri="{FF2B5EF4-FFF2-40B4-BE49-F238E27FC236}">
                <a16:creationId xmlns:a16="http://schemas.microsoft.com/office/drawing/2014/main" id="{FA49BD46-3A2E-48BF-C3FC-B6C16475E3C6}"/>
              </a:ext>
            </a:extLst>
          </p:cNvPr>
          <p:cNvSpPr txBox="1">
            <a:spLocks/>
          </p:cNvSpPr>
          <p:nvPr/>
        </p:nvSpPr>
        <p:spPr bwMode="auto">
          <a:xfrm>
            <a:off x="262847" y="3349717"/>
            <a:ext cx="7740612" cy="70498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lvl1pPr marL="342900" indent="-342900" algn="l" rtl="0" eaLnBrk="0" fontAlgn="base" hangingPunct="0">
              <a:spcBef>
                <a:spcPct val="20000"/>
              </a:spcBef>
              <a:spcAft>
                <a:spcPct val="0"/>
              </a:spcAft>
              <a:buClr>
                <a:srgbClr val="3333AA"/>
              </a:buClr>
              <a:buFont typeface="Wingdings" charset="2"/>
              <a:buChar char="§"/>
              <a:defRPr sz="2400">
                <a:solidFill>
                  <a:srgbClr val="333333"/>
                </a:solidFill>
                <a:latin typeface="Lucida Sans" pitchFamily="34" charset="0"/>
                <a:ea typeface="MS PGothic" pitchFamily="34" charset="-128"/>
                <a:cs typeface="MS PGothic" charset="0"/>
              </a:defRPr>
            </a:lvl1pPr>
            <a:lvl2pPr marL="742950" indent="-285750" algn="l" rtl="0" eaLnBrk="0" fontAlgn="base" hangingPunct="0">
              <a:spcBef>
                <a:spcPct val="20000"/>
              </a:spcBef>
              <a:spcAft>
                <a:spcPct val="0"/>
              </a:spcAft>
              <a:buClr>
                <a:srgbClr val="EE6600"/>
              </a:buClr>
              <a:buFont typeface="Wingdings" charset="2"/>
              <a:buChar char="§"/>
              <a:defRPr sz="2200">
                <a:solidFill>
                  <a:srgbClr val="333333"/>
                </a:solidFill>
                <a:latin typeface="Lucida Sans" pitchFamily="34" charset="0"/>
                <a:ea typeface="MS PGothic" pitchFamily="34" charset="-128"/>
                <a:cs typeface="MS PGothic" charset="0"/>
              </a:defRPr>
            </a:lvl2pPr>
            <a:lvl3pPr marL="1143000" indent="-228600" algn="l" rtl="0" eaLnBrk="0" fontAlgn="base" hangingPunct="0">
              <a:spcBef>
                <a:spcPct val="20000"/>
              </a:spcBef>
              <a:spcAft>
                <a:spcPct val="0"/>
              </a:spcAft>
              <a:buClr>
                <a:schemeClr val="bg2"/>
              </a:buClr>
              <a:buFont typeface="Wingdings" charset="2"/>
              <a:buChar char="§"/>
              <a:defRPr sz="1800">
                <a:solidFill>
                  <a:srgbClr val="333333"/>
                </a:solidFill>
                <a:latin typeface="Lucida Sans" pitchFamily="34" charset="0"/>
                <a:ea typeface="MS PGothic" pitchFamily="34" charset="-128"/>
                <a:cs typeface="MS PGothic" charset="0"/>
              </a:defRPr>
            </a:lvl3pPr>
            <a:lvl4pPr marL="1600200" indent="-228600" algn="l" rtl="0" eaLnBrk="0" fontAlgn="base" hangingPunct="0">
              <a:spcBef>
                <a:spcPct val="20000"/>
              </a:spcBef>
              <a:spcAft>
                <a:spcPct val="0"/>
              </a:spcAft>
              <a:buClr>
                <a:schemeClr val="bg2"/>
              </a:buClr>
              <a:buFont typeface="Wingdings" charset="2"/>
              <a:buChar char="§"/>
              <a:defRPr sz="1600">
                <a:solidFill>
                  <a:schemeClr val="tx1"/>
                </a:solidFill>
                <a:latin typeface="Lucida Sans" pitchFamily="34" charset="0"/>
                <a:ea typeface="MS PGothic" pitchFamily="34" charset="-128"/>
                <a:cs typeface="MS PGothic" charset="0"/>
              </a:defRPr>
            </a:lvl4pPr>
            <a:lvl5pPr marL="2057400" indent="-228600" algn="l" rtl="0" eaLnBrk="0" fontAlgn="base" hangingPunct="0">
              <a:spcBef>
                <a:spcPct val="20000"/>
              </a:spcBef>
              <a:spcAft>
                <a:spcPct val="0"/>
              </a:spcAft>
              <a:buClr>
                <a:schemeClr val="bg2"/>
              </a:buClr>
              <a:buFont typeface="Wingdings" charset="2"/>
              <a:buChar char="§"/>
              <a:defRPr sz="1600">
                <a:solidFill>
                  <a:schemeClr val="tx1"/>
                </a:solidFill>
                <a:latin typeface="Lucida Sans" pitchFamily="34" charset="0"/>
                <a:ea typeface="MS PGothic" pitchFamily="34" charset="-128"/>
                <a:cs typeface="MS PGothic" charset="0"/>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lvl="0">
              <a:buClr>
                <a:srgbClr val="F67C4D"/>
              </a:buClr>
              <a:buFont typeface="Arial" panose="020B0604020202020204" pitchFamily="34" charset="0"/>
              <a:buChar char="•"/>
            </a:pPr>
            <a:r>
              <a:rPr lang="en-US" sz="2000" kern="1200" dirty="0">
                <a:solidFill>
                  <a:schemeClr val="tx1"/>
                </a:solidFill>
                <a:latin typeface="Open Sans" panose="020B0606030504020204" pitchFamily="34" charset="0"/>
                <a:ea typeface="Open Sans" panose="020B0606030504020204" pitchFamily="34" charset="0"/>
                <a:cs typeface="Open Sans" panose="020B0606030504020204" pitchFamily="34" charset="0"/>
              </a:rPr>
              <a:t>In the New Content Experience, click on the speaker on the right side of the screen. This opens docReader.</a:t>
            </a:r>
          </a:p>
        </p:txBody>
      </p:sp>
      <p:pic>
        <p:nvPicPr>
          <p:cNvPr id="1028" name="Picture 4" descr="ReadSpeaker docReader icon for some versions of D2L."/>
          <p:cNvPicPr>
            <a:picLocks noChangeAspect="1" noChangeArrowheads="1"/>
          </p:cNvPicPr>
          <p:nvPr/>
        </p:nvPicPr>
        <p:blipFill>
          <a:blip r:embed="rId4">
            <a:extLst>
              <a:ext uri="{28A0092B-C50C-407E-A947-70E740481C1C}">
                <a14:useLocalDpi xmlns:a14="http://schemas.microsoft.com/office/drawing/2010/main" val="0"/>
              </a:ext>
            </a:extLst>
          </a:blip>
          <a:srcRect/>
          <a:stretch/>
        </p:blipFill>
        <p:spPr bwMode="auto">
          <a:xfrm>
            <a:off x="6741424" y="3653236"/>
            <a:ext cx="492845" cy="440041"/>
          </a:xfrm>
          <a:prstGeom prst="rect">
            <a:avLst/>
          </a:prstGeom>
          <a:noFill/>
          <a:extLst>
            <a:ext uri="{909E8E84-426E-40DD-AFC4-6F175D3DCCD1}">
              <a14:hiddenFill xmlns:a14="http://schemas.microsoft.com/office/drawing/2010/main">
                <a:solidFill>
                  <a:srgbClr val="FFFFFF"/>
                </a:solidFill>
              </a14:hiddenFill>
            </a:ext>
          </a:extLst>
        </p:spPr>
      </p:pic>
      <p:sp>
        <p:nvSpPr>
          <p:cNvPr id="2" name="Espace réservé du contenu 6">
            <a:extLst>
              <a:ext uri="{FF2B5EF4-FFF2-40B4-BE49-F238E27FC236}">
                <a16:creationId xmlns:a16="http://schemas.microsoft.com/office/drawing/2014/main" id="{27D00ABA-AFAA-C63C-9575-DB05C727807E}"/>
              </a:ext>
            </a:extLst>
          </p:cNvPr>
          <p:cNvSpPr txBox="1">
            <a:spLocks/>
          </p:cNvSpPr>
          <p:nvPr/>
        </p:nvSpPr>
        <p:spPr bwMode="auto">
          <a:xfrm>
            <a:off x="262847" y="4306747"/>
            <a:ext cx="8638458" cy="70498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lvl1pPr marL="342900" indent="-342900" algn="l" rtl="0" eaLnBrk="0" fontAlgn="base" hangingPunct="0">
              <a:spcBef>
                <a:spcPct val="20000"/>
              </a:spcBef>
              <a:spcAft>
                <a:spcPct val="0"/>
              </a:spcAft>
              <a:buClr>
                <a:srgbClr val="3333AA"/>
              </a:buClr>
              <a:buFont typeface="Wingdings" charset="2"/>
              <a:buChar char="§"/>
              <a:defRPr sz="2400">
                <a:solidFill>
                  <a:srgbClr val="333333"/>
                </a:solidFill>
                <a:latin typeface="Lucida Sans" pitchFamily="34" charset="0"/>
                <a:ea typeface="MS PGothic" pitchFamily="34" charset="-128"/>
                <a:cs typeface="MS PGothic" charset="0"/>
              </a:defRPr>
            </a:lvl1pPr>
            <a:lvl2pPr marL="742950" indent="-285750" algn="l" rtl="0" eaLnBrk="0" fontAlgn="base" hangingPunct="0">
              <a:spcBef>
                <a:spcPct val="20000"/>
              </a:spcBef>
              <a:spcAft>
                <a:spcPct val="0"/>
              </a:spcAft>
              <a:buClr>
                <a:srgbClr val="EE6600"/>
              </a:buClr>
              <a:buFont typeface="Wingdings" charset="2"/>
              <a:buChar char="§"/>
              <a:defRPr sz="2200">
                <a:solidFill>
                  <a:srgbClr val="333333"/>
                </a:solidFill>
                <a:latin typeface="Lucida Sans" pitchFamily="34" charset="0"/>
                <a:ea typeface="MS PGothic" pitchFamily="34" charset="-128"/>
                <a:cs typeface="MS PGothic" charset="0"/>
              </a:defRPr>
            </a:lvl2pPr>
            <a:lvl3pPr marL="1143000" indent="-228600" algn="l" rtl="0" eaLnBrk="0" fontAlgn="base" hangingPunct="0">
              <a:spcBef>
                <a:spcPct val="20000"/>
              </a:spcBef>
              <a:spcAft>
                <a:spcPct val="0"/>
              </a:spcAft>
              <a:buClr>
                <a:schemeClr val="bg2"/>
              </a:buClr>
              <a:buFont typeface="Wingdings" charset="2"/>
              <a:buChar char="§"/>
              <a:defRPr sz="1800">
                <a:solidFill>
                  <a:srgbClr val="333333"/>
                </a:solidFill>
                <a:latin typeface="Lucida Sans" pitchFamily="34" charset="0"/>
                <a:ea typeface="MS PGothic" pitchFamily="34" charset="-128"/>
                <a:cs typeface="MS PGothic" charset="0"/>
              </a:defRPr>
            </a:lvl3pPr>
            <a:lvl4pPr marL="1600200" indent="-228600" algn="l" rtl="0" eaLnBrk="0" fontAlgn="base" hangingPunct="0">
              <a:spcBef>
                <a:spcPct val="20000"/>
              </a:spcBef>
              <a:spcAft>
                <a:spcPct val="0"/>
              </a:spcAft>
              <a:buClr>
                <a:schemeClr val="bg2"/>
              </a:buClr>
              <a:buFont typeface="Wingdings" charset="2"/>
              <a:buChar char="§"/>
              <a:defRPr sz="1600">
                <a:solidFill>
                  <a:schemeClr val="tx1"/>
                </a:solidFill>
                <a:latin typeface="Lucida Sans" pitchFamily="34" charset="0"/>
                <a:ea typeface="MS PGothic" pitchFamily="34" charset="-128"/>
                <a:cs typeface="MS PGothic" charset="0"/>
              </a:defRPr>
            </a:lvl4pPr>
            <a:lvl5pPr marL="2057400" indent="-228600" algn="l" rtl="0" eaLnBrk="0" fontAlgn="base" hangingPunct="0">
              <a:spcBef>
                <a:spcPct val="20000"/>
              </a:spcBef>
              <a:spcAft>
                <a:spcPct val="0"/>
              </a:spcAft>
              <a:buClr>
                <a:schemeClr val="bg2"/>
              </a:buClr>
              <a:buFont typeface="Wingdings" charset="2"/>
              <a:buChar char="§"/>
              <a:defRPr sz="1600">
                <a:solidFill>
                  <a:schemeClr val="tx1"/>
                </a:solidFill>
                <a:latin typeface="Lucida Sans" pitchFamily="34" charset="0"/>
                <a:ea typeface="MS PGothic" pitchFamily="34" charset="-128"/>
                <a:cs typeface="MS PGothic" charset="0"/>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lvl="0">
              <a:buClr>
                <a:srgbClr val="F67C4D"/>
              </a:buClr>
              <a:buFont typeface="Arial" panose="020B0604020202020204" pitchFamily="34" charset="0"/>
              <a:buChar char="•"/>
            </a:pPr>
            <a:r>
              <a:rPr lang="en-US" sz="2000" kern="1200" dirty="0">
                <a:solidFill>
                  <a:schemeClr val="tx1"/>
                </a:solidFill>
                <a:latin typeface="Open Sans" panose="020B0606030504020204" pitchFamily="34" charset="0"/>
                <a:ea typeface="Open Sans" panose="020B0606030504020204" pitchFamily="34" charset="0"/>
                <a:cs typeface="Open Sans" panose="020B0606030504020204" pitchFamily="34" charset="0"/>
              </a:rPr>
              <a:t>In the New Learner Experience, click on the headphones icon and the words “Open DocReader,” which opens docReader.</a:t>
            </a:r>
          </a:p>
        </p:txBody>
      </p:sp>
      <p:pic>
        <p:nvPicPr>
          <p:cNvPr id="11" name="Picture 10" descr="headphones and Open docReader are written on the button">
            <a:extLst>
              <a:ext uri="{FF2B5EF4-FFF2-40B4-BE49-F238E27FC236}">
                <a16:creationId xmlns:a16="http://schemas.microsoft.com/office/drawing/2014/main" id="{55F9219E-2595-3B48-ECF7-6E5D2177084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41424" y="4663930"/>
            <a:ext cx="1973951" cy="704982"/>
          </a:xfrm>
          <a:prstGeom prst="rect">
            <a:avLst/>
          </a:prstGeom>
        </p:spPr>
      </p:pic>
    </p:spTree>
    <p:extLst>
      <p:ext uri="{BB962C8B-B14F-4D97-AF65-F5344CB8AC3E}">
        <p14:creationId xmlns:p14="http://schemas.microsoft.com/office/powerpoint/2010/main" val="25298532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p:cNvSpPr>
            <a:spLocks noGrp="1"/>
          </p:cNvSpPr>
          <p:nvPr>
            <p:ph type="title" idx="4294967295"/>
          </p:nvPr>
        </p:nvSpPr>
        <p:spPr>
          <a:xfrm>
            <a:off x="383458" y="131842"/>
            <a:ext cx="8567738" cy="566738"/>
          </a:xfrm>
        </p:spPr>
        <p:txBody>
          <a:bodyPr/>
          <a:lstStyle/>
          <a:p>
            <a:r>
              <a:rPr lang="en-US" sz="3200" dirty="0">
                <a:solidFill>
                  <a:srgbClr val="444464"/>
                </a:solidFill>
                <a:latin typeface="Raleway" panose="020B0503030101060003" pitchFamily="34" charset="0"/>
                <a:ea typeface="Open Sans" panose="020B0606030504020204" pitchFamily="34" charset="0"/>
                <a:cs typeface="Open Sans" panose="020B0606030504020204" pitchFamily="34" charset="0"/>
              </a:rPr>
              <a:t>How to Use ReadSpeaker Text to Speech (6)</a:t>
            </a:r>
          </a:p>
        </p:txBody>
      </p:sp>
      <p:sp>
        <p:nvSpPr>
          <p:cNvPr id="7" name="Espace réservé du contenu 6"/>
          <p:cNvSpPr>
            <a:spLocks noGrp="1"/>
          </p:cNvSpPr>
          <p:nvPr>
            <p:ph idx="4294967295"/>
          </p:nvPr>
        </p:nvSpPr>
        <p:spPr>
          <a:xfrm>
            <a:off x="462116" y="845347"/>
            <a:ext cx="8559800" cy="1243013"/>
          </a:xfrm>
        </p:spPr>
        <p:txBody>
          <a:bodyPr/>
          <a:lstStyle/>
          <a:p>
            <a:pPr marL="0" indent="0">
              <a:buNone/>
            </a:pPr>
            <a:r>
              <a:rPr lang="en-US" sz="2400" b="1" dirty="0">
                <a:latin typeface="Open Sans" panose="020B0606030504020204" pitchFamily="34" charset="0"/>
                <a:ea typeface="Open Sans" panose="020B0606030504020204" pitchFamily="34" charset="0"/>
                <a:cs typeface="Open Sans" panose="020B0606030504020204" pitchFamily="34" charset="0"/>
              </a:rPr>
              <a:t>How does it work?</a:t>
            </a:r>
            <a:endParaRPr lang="en-US" sz="2400" b="1" kern="1200" dirty="0">
              <a:solidFill>
                <a:prstClr val="black"/>
              </a:solidFill>
              <a:latin typeface="Open Sans" panose="020B0606030504020204" pitchFamily="34" charset="0"/>
              <a:ea typeface="Open Sans" panose="020B0606030504020204" pitchFamily="34" charset="0"/>
              <a:cs typeface="Open Sans" panose="020B0606030504020204" pitchFamily="34" charset="0"/>
            </a:endParaRPr>
          </a:p>
          <a:p>
            <a:pPr marL="0" indent="0">
              <a:buNone/>
            </a:pPr>
            <a:r>
              <a:rPr lang="en-US" sz="2400" b="1" i="1" kern="1200" dirty="0">
                <a:solidFill>
                  <a:schemeClr val="tx1"/>
                </a:solidFill>
                <a:latin typeface="Open Sans" panose="020B0606030504020204" pitchFamily="34" charset="0"/>
                <a:ea typeface="Open Sans" panose="020B0606030504020204" pitchFamily="34" charset="0"/>
                <a:cs typeface="Open Sans" panose="020B0606030504020204" pitchFamily="34" charset="0"/>
              </a:rPr>
              <a:t>To listen to a document in Content using ReadSpeaker docReader:</a:t>
            </a:r>
            <a:endParaRPr lang="en-US" sz="1800" kern="12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4" name="Espace réservé du contenu 6">
            <a:extLst>
              <a:ext uri="{FF2B5EF4-FFF2-40B4-BE49-F238E27FC236}">
                <a16:creationId xmlns:a16="http://schemas.microsoft.com/office/drawing/2014/main" id="{81642B55-170E-4037-AABF-73EC3A59A6B3}"/>
              </a:ext>
            </a:extLst>
          </p:cNvPr>
          <p:cNvSpPr txBox="1">
            <a:spLocks/>
          </p:cNvSpPr>
          <p:nvPr/>
        </p:nvSpPr>
        <p:spPr bwMode="auto">
          <a:xfrm>
            <a:off x="383458" y="2213836"/>
            <a:ext cx="7144652" cy="8756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lvl1pPr marL="342900" indent="-342900" algn="l" rtl="0" eaLnBrk="0" fontAlgn="base" hangingPunct="0">
              <a:spcBef>
                <a:spcPct val="20000"/>
              </a:spcBef>
              <a:spcAft>
                <a:spcPct val="0"/>
              </a:spcAft>
              <a:buClr>
                <a:srgbClr val="3333AA"/>
              </a:buClr>
              <a:buFont typeface="Wingdings" charset="2"/>
              <a:buChar char="§"/>
              <a:defRPr sz="2400">
                <a:solidFill>
                  <a:srgbClr val="333333"/>
                </a:solidFill>
                <a:latin typeface="Lucida Sans" pitchFamily="34" charset="0"/>
                <a:ea typeface="MS PGothic" pitchFamily="34" charset="-128"/>
                <a:cs typeface="MS PGothic" charset="0"/>
              </a:defRPr>
            </a:lvl1pPr>
            <a:lvl2pPr marL="742950" indent="-285750" algn="l" rtl="0" eaLnBrk="0" fontAlgn="base" hangingPunct="0">
              <a:spcBef>
                <a:spcPct val="20000"/>
              </a:spcBef>
              <a:spcAft>
                <a:spcPct val="0"/>
              </a:spcAft>
              <a:buClr>
                <a:srgbClr val="EE6600"/>
              </a:buClr>
              <a:buFont typeface="Wingdings" charset="2"/>
              <a:buChar char="§"/>
              <a:defRPr sz="2200">
                <a:solidFill>
                  <a:srgbClr val="333333"/>
                </a:solidFill>
                <a:latin typeface="Lucida Sans" pitchFamily="34" charset="0"/>
                <a:ea typeface="MS PGothic" pitchFamily="34" charset="-128"/>
                <a:cs typeface="MS PGothic" charset="0"/>
              </a:defRPr>
            </a:lvl2pPr>
            <a:lvl3pPr marL="1143000" indent="-228600" algn="l" rtl="0" eaLnBrk="0" fontAlgn="base" hangingPunct="0">
              <a:spcBef>
                <a:spcPct val="20000"/>
              </a:spcBef>
              <a:spcAft>
                <a:spcPct val="0"/>
              </a:spcAft>
              <a:buClr>
                <a:schemeClr val="bg2"/>
              </a:buClr>
              <a:buFont typeface="Wingdings" charset="2"/>
              <a:buChar char="§"/>
              <a:defRPr sz="1800">
                <a:solidFill>
                  <a:srgbClr val="333333"/>
                </a:solidFill>
                <a:latin typeface="Lucida Sans" pitchFamily="34" charset="0"/>
                <a:ea typeface="MS PGothic" pitchFamily="34" charset="-128"/>
                <a:cs typeface="MS PGothic" charset="0"/>
              </a:defRPr>
            </a:lvl3pPr>
            <a:lvl4pPr marL="1600200" indent="-228600" algn="l" rtl="0" eaLnBrk="0" fontAlgn="base" hangingPunct="0">
              <a:spcBef>
                <a:spcPct val="20000"/>
              </a:spcBef>
              <a:spcAft>
                <a:spcPct val="0"/>
              </a:spcAft>
              <a:buClr>
                <a:schemeClr val="bg2"/>
              </a:buClr>
              <a:buFont typeface="Wingdings" charset="2"/>
              <a:buChar char="§"/>
              <a:defRPr sz="1600">
                <a:solidFill>
                  <a:schemeClr val="tx1"/>
                </a:solidFill>
                <a:latin typeface="Lucida Sans" pitchFamily="34" charset="0"/>
                <a:ea typeface="MS PGothic" pitchFamily="34" charset="-128"/>
                <a:cs typeface="MS PGothic" charset="0"/>
              </a:defRPr>
            </a:lvl4pPr>
            <a:lvl5pPr marL="2057400" indent="-228600" algn="l" rtl="0" eaLnBrk="0" fontAlgn="base" hangingPunct="0">
              <a:spcBef>
                <a:spcPct val="20000"/>
              </a:spcBef>
              <a:spcAft>
                <a:spcPct val="0"/>
              </a:spcAft>
              <a:buClr>
                <a:schemeClr val="bg2"/>
              </a:buClr>
              <a:buFont typeface="Wingdings" charset="2"/>
              <a:buChar char="§"/>
              <a:defRPr sz="1600">
                <a:solidFill>
                  <a:schemeClr val="tx1"/>
                </a:solidFill>
                <a:latin typeface="Lucida Sans" pitchFamily="34" charset="0"/>
                <a:ea typeface="MS PGothic" pitchFamily="34" charset="-128"/>
                <a:cs typeface="MS PGothic" charset="0"/>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spcBef>
                <a:spcPts val="832"/>
              </a:spcBef>
              <a:buFont typeface="Wingdings" charset="2"/>
              <a:buNone/>
            </a:pPr>
            <a:endParaRPr lang="en-US" sz="1200" kern="12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a:spcBef>
                <a:spcPts val="0"/>
              </a:spcBef>
              <a:buClr>
                <a:srgbClr val="F67C4D"/>
              </a:buClr>
              <a:buFont typeface="Arial" panose="020B0604020202020204" pitchFamily="34" charset="0"/>
              <a:buChar char="•"/>
            </a:pPr>
            <a:r>
              <a:rPr lang="en-US" sz="2000" kern="1200" dirty="0">
                <a:solidFill>
                  <a:schemeClr val="tx1"/>
                </a:solidFill>
                <a:latin typeface="Open Sans" panose="020B0606030504020204" pitchFamily="34" charset="0"/>
                <a:ea typeface="Open Sans" panose="020B0606030504020204" pitchFamily="34" charset="0"/>
                <a:cs typeface="Open Sans" panose="020B0606030504020204" pitchFamily="34" charset="0"/>
              </a:rPr>
              <a:t>Click the ReadSpeaker docReader Listen button to listen to the selected page.</a:t>
            </a:r>
          </a:p>
        </p:txBody>
      </p:sp>
      <p:pic>
        <p:nvPicPr>
          <p:cNvPr id="3" name="Picture 2" descr="Listen button in ReadSpeaker docReader">
            <a:extLst>
              <a:ext uri="{FF2B5EF4-FFF2-40B4-BE49-F238E27FC236}">
                <a16:creationId xmlns:a16="http://schemas.microsoft.com/office/drawing/2014/main" id="{F88A607A-169E-4300-A960-D1601E73833E}"/>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43705" y="3091042"/>
            <a:ext cx="1046779" cy="407836"/>
          </a:xfrm>
          <a:prstGeom prst="rect">
            <a:avLst/>
          </a:prstGeom>
        </p:spPr>
      </p:pic>
      <p:sp>
        <p:nvSpPr>
          <p:cNvPr id="16" name="Espace réservé du contenu 6">
            <a:extLst>
              <a:ext uri="{FF2B5EF4-FFF2-40B4-BE49-F238E27FC236}">
                <a16:creationId xmlns:a16="http://schemas.microsoft.com/office/drawing/2014/main" id="{2BBB03DC-D391-44AA-B605-300C76014E43}"/>
              </a:ext>
            </a:extLst>
          </p:cNvPr>
          <p:cNvSpPr txBox="1">
            <a:spLocks/>
          </p:cNvSpPr>
          <p:nvPr/>
        </p:nvSpPr>
        <p:spPr bwMode="auto">
          <a:xfrm>
            <a:off x="383458" y="3680650"/>
            <a:ext cx="6699223" cy="70716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lvl1pPr marL="342900" indent="-342900" algn="l" rtl="0" eaLnBrk="0" fontAlgn="base" hangingPunct="0">
              <a:spcBef>
                <a:spcPct val="20000"/>
              </a:spcBef>
              <a:spcAft>
                <a:spcPct val="0"/>
              </a:spcAft>
              <a:buClr>
                <a:srgbClr val="3333AA"/>
              </a:buClr>
              <a:buFont typeface="Wingdings" charset="2"/>
              <a:buChar char="§"/>
              <a:defRPr sz="2400">
                <a:solidFill>
                  <a:srgbClr val="333333"/>
                </a:solidFill>
                <a:latin typeface="Lucida Sans" pitchFamily="34" charset="0"/>
                <a:ea typeface="MS PGothic" pitchFamily="34" charset="-128"/>
                <a:cs typeface="MS PGothic" charset="0"/>
              </a:defRPr>
            </a:lvl1pPr>
            <a:lvl2pPr marL="742950" indent="-285750" algn="l" rtl="0" eaLnBrk="0" fontAlgn="base" hangingPunct="0">
              <a:spcBef>
                <a:spcPct val="20000"/>
              </a:spcBef>
              <a:spcAft>
                <a:spcPct val="0"/>
              </a:spcAft>
              <a:buClr>
                <a:srgbClr val="EE6600"/>
              </a:buClr>
              <a:buFont typeface="Wingdings" charset="2"/>
              <a:buChar char="§"/>
              <a:defRPr sz="2200">
                <a:solidFill>
                  <a:srgbClr val="333333"/>
                </a:solidFill>
                <a:latin typeface="Lucida Sans" pitchFamily="34" charset="0"/>
                <a:ea typeface="MS PGothic" pitchFamily="34" charset="-128"/>
                <a:cs typeface="MS PGothic" charset="0"/>
              </a:defRPr>
            </a:lvl2pPr>
            <a:lvl3pPr marL="1143000" indent="-228600" algn="l" rtl="0" eaLnBrk="0" fontAlgn="base" hangingPunct="0">
              <a:spcBef>
                <a:spcPct val="20000"/>
              </a:spcBef>
              <a:spcAft>
                <a:spcPct val="0"/>
              </a:spcAft>
              <a:buClr>
                <a:schemeClr val="bg2"/>
              </a:buClr>
              <a:buFont typeface="Wingdings" charset="2"/>
              <a:buChar char="§"/>
              <a:defRPr sz="1800">
                <a:solidFill>
                  <a:srgbClr val="333333"/>
                </a:solidFill>
                <a:latin typeface="Lucida Sans" pitchFamily="34" charset="0"/>
                <a:ea typeface="MS PGothic" pitchFamily="34" charset="-128"/>
                <a:cs typeface="MS PGothic" charset="0"/>
              </a:defRPr>
            </a:lvl3pPr>
            <a:lvl4pPr marL="1600200" indent="-228600" algn="l" rtl="0" eaLnBrk="0" fontAlgn="base" hangingPunct="0">
              <a:spcBef>
                <a:spcPct val="20000"/>
              </a:spcBef>
              <a:spcAft>
                <a:spcPct val="0"/>
              </a:spcAft>
              <a:buClr>
                <a:schemeClr val="bg2"/>
              </a:buClr>
              <a:buFont typeface="Wingdings" charset="2"/>
              <a:buChar char="§"/>
              <a:defRPr sz="1600">
                <a:solidFill>
                  <a:schemeClr val="tx1"/>
                </a:solidFill>
                <a:latin typeface="Lucida Sans" pitchFamily="34" charset="0"/>
                <a:ea typeface="MS PGothic" pitchFamily="34" charset="-128"/>
                <a:cs typeface="MS PGothic" charset="0"/>
              </a:defRPr>
            </a:lvl4pPr>
            <a:lvl5pPr marL="2057400" indent="-228600" algn="l" rtl="0" eaLnBrk="0" fontAlgn="base" hangingPunct="0">
              <a:spcBef>
                <a:spcPct val="20000"/>
              </a:spcBef>
              <a:spcAft>
                <a:spcPct val="0"/>
              </a:spcAft>
              <a:buClr>
                <a:schemeClr val="bg2"/>
              </a:buClr>
              <a:buFont typeface="Wingdings" charset="2"/>
              <a:buChar char="§"/>
              <a:defRPr sz="1600">
                <a:solidFill>
                  <a:schemeClr val="tx1"/>
                </a:solidFill>
                <a:latin typeface="Lucida Sans" pitchFamily="34" charset="0"/>
                <a:ea typeface="MS PGothic" pitchFamily="34" charset="-128"/>
                <a:cs typeface="MS PGothic" charset="0"/>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a:spcBef>
                <a:spcPts val="0"/>
              </a:spcBef>
              <a:buClr>
                <a:srgbClr val="F67C4D"/>
              </a:buClr>
              <a:buFont typeface="Arial" panose="020B0604020202020204" pitchFamily="34" charset="0"/>
              <a:buChar char="•"/>
            </a:pPr>
            <a:r>
              <a:rPr lang="en-US" sz="2000" kern="1200" dirty="0">
                <a:solidFill>
                  <a:schemeClr val="tx1"/>
                </a:solidFill>
                <a:latin typeface="Open Sans" panose="020B0606030504020204" pitchFamily="34" charset="0"/>
                <a:ea typeface="Open Sans" panose="020B0606030504020204" pitchFamily="34" charset="0"/>
                <a:cs typeface="Open Sans" panose="020B0606030504020204" pitchFamily="34" charset="0"/>
              </a:rPr>
              <a:t>Click the Expand toolbar to access the lower toolbar.</a:t>
            </a:r>
          </a:p>
        </p:txBody>
      </p:sp>
      <p:pic>
        <p:nvPicPr>
          <p:cNvPr id="9" name="Picture 8" descr="Shown is the expand toolbar button">
            <a:extLst>
              <a:ext uri="{FF2B5EF4-FFF2-40B4-BE49-F238E27FC236}">
                <a16:creationId xmlns:a16="http://schemas.microsoft.com/office/drawing/2014/main" id="{32D970B1-C1B0-443A-93D2-915705F0EF58}"/>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743705" y="4211116"/>
            <a:ext cx="1734892" cy="353403"/>
          </a:xfrm>
          <a:prstGeom prst="rect">
            <a:avLst/>
          </a:prstGeom>
        </p:spPr>
      </p:pic>
      <p:sp>
        <p:nvSpPr>
          <p:cNvPr id="15" name="Espace réservé du contenu 6">
            <a:extLst>
              <a:ext uri="{FF2B5EF4-FFF2-40B4-BE49-F238E27FC236}">
                <a16:creationId xmlns:a16="http://schemas.microsoft.com/office/drawing/2014/main" id="{CC9F8147-20A9-4441-96B7-B55E97A98DC5}"/>
              </a:ext>
            </a:extLst>
          </p:cNvPr>
          <p:cNvSpPr txBox="1">
            <a:spLocks/>
          </p:cNvSpPr>
          <p:nvPr/>
        </p:nvSpPr>
        <p:spPr bwMode="auto">
          <a:xfrm>
            <a:off x="369125" y="4896286"/>
            <a:ext cx="6727888" cy="7428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lvl1pPr marL="342900" indent="-342900" algn="l" rtl="0" eaLnBrk="0" fontAlgn="base" hangingPunct="0">
              <a:spcBef>
                <a:spcPct val="20000"/>
              </a:spcBef>
              <a:spcAft>
                <a:spcPct val="0"/>
              </a:spcAft>
              <a:buClr>
                <a:srgbClr val="3333AA"/>
              </a:buClr>
              <a:buFont typeface="Wingdings" charset="2"/>
              <a:buChar char="§"/>
              <a:defRPr sz="2400">
                <a:solidFill>
                  <a:srgbClr val="333333"/>
                </a:solidFill>
                <a:latin typeface="Lucida Sans" pitchFamily="34" charset="0"/>
                <a:ea typeface="MS PGothic" pitchFamily="34" charset="-128"/>
                <a:cs typeface="MS PGothic" charset="0"/>
              </a:defRPr>
            </a:lvl1pPr>
            <a:lvl2pPr marL="742950" indent="-285750" algn="l" rtl="0" eaLnBrk="0" fontAlgn="base" hangingPunct="0">
              <a:spcBef>
                <a:spcPct val="20000"/>
              </a:spcBef>
              <a:spcAft>
                <a:spcPct val="0"/>
              </a:spcAft>
              <a:buClr>
                <a:srgbClr val="EE6600"/>
              </a:buClr>
              <a:buFont typeface="Wingdings" charset="2"/>
              <a:buChar char="§"/>
              <a:defRPr sz="2200">
                <a:solidFill>
                  <a:srgbClr val="333333"/>
                </a:solidFill>
                <a:latin typeface="Lucida Sans" pitchFamily="34" charset="0"/>
                <a:ea typeface="MS PGothic" pitchFamily="34" charset="-128"/>
                <a:cs typeface="MS PGothic" charset="0"/>
              </a:defRPr>
            </a:lvl2pPr>
            <a:lvl3pPr marL="1143000" indent="-228600" algn="l" rtl="0" eaLnBrk="0" fontAlgn="base" hangingPunct="0">
              <a:spcBef>
                <a:spcPct val="20000"/>
              </a:spcBef>
              <a:spcAft>
                <a:spcPct val="0"/>
              </a:spcAft>
              <a:buClr>
                <a:schemeClr val="bg2"/>
              </a:buClr>
              <a:buFont typeface="Wingdings" charset="2"/>
              <a:buChar char="§"/>
              <a:defRPr sz="1800">
                <a:solidFill>
                  <a:srgbClr val="333333"/>
                </a:solidFill>
                <a:latin typeface="Lucida Sans" pitchFamily="34" charset="0"/>
                <a:ea typeface="MS PGothic" pitchFamily="34" charset="-128"/>
                <a:cs typeface="MS PGothic" charset="0"/>
              </a:defRPr>
            </a:lvl3pPr>
            <a:lvl4pPr marL="1600200" indent="-228600" algn="l" rtl="0" eaLnBrk="0" fontAlgn="base" hangingPunct="0">
              <a:spcBef>
                <a:spcPct val="20000"/>
              </a:spcBef>
              <a:spcAft>
                <a:spcPct val="0"/>
              </a:spcAft>
              <a:buClr>
                <a:schemeClr val="bg2"/>
              </a:buClr>
              <a:buFont typeface="Wingdings" charset="2"/>
              <a:buChar char="§"/>
              <a:defRPr sz="1600">
                <a:solidFill>
                  <a:schemeClr val="tx1"/>
                </a:solidFill>
                <a:latin typeface="Lucida Sans" pitchFamily="34" charset="0"/>
                <a:ea typeface="MS PGothic" pitchFamily="34" charset="-128"/>
                <a:cs typeface="MS PGothic" charset="0"/>
              </a:defRPr>
            </a:lvl4pPr>
            <a:lvl5pPr marL="2057400" indent="-228600" algn="l" rtl="0" eaLnBrk="0" fontAlgn="base" hangingPunct="0">
              <a:spcBef>
                <a:spcPct val="20000"/>
              </a:spcBef>
              <a:spcAft>
                <a:spcPct val="0"/>
              </a:spcAft>
              <a:buClr>
                <a:schemeClr val="bg2"/>
              </a:buClr>
              <a:buFont typeface="Wingdings" charset="2"/>
              <a:buChar char="§"/>
              <a:defRPr sz="1600">
                <a:solidFill>
                  <a:schemeClr val="tx1"/>
                </a:solidFill>
                <a:latin typeface="Lucida Sans" pitchFamily="34" charset="0"/>
                <a:ea typeface="MS PGothic" pitchFamily="34" charset="-128"/>
                <a:cs typeface="MS PGothic" charset="0"/>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a:spcBef>
                <a:spcPts val="0"/>
              </a:spcBef>
              <a:buClr>
                <a:srgbClr val="F67C4D"/>
              </a:buClr>
              <a:buFont typeface="Arial" panose="020B0604020202020204" pitchFamily="34" charset="0"/>
              <a:buChar char="•"/>
            </a:pPr>
            <a:r>
              <a:rPr lang="en-US" sz="2000" kern="1200" dirty="0">
                <a:solidFill>
                  <a:schemeClr val="tx1"/>
                </a:solidFill>
                <a:latin typeface="Open Sans" panose="020B0606030504020204" pitchFamily="34" charset="0"/>
                <a:ea typeface="Open Sans" panose="020B0606030504020204" pitchFamily="34" charset="0"/>
                <a:cs typeface="Open Sans" panose="020B0606030504020204" pitchFamily="34" charset="0"/>
              </a:rPr>
              <a:t>Click the ReadSpeaker docReader Help button for an extensive docReader user manual.   </a:t>
            </a:r>
          </a:p>
          <a:p>
            <a:pPr>
              <a:spcBef>
                <a:spcPts val="0"/>
              </a:spcBef>
            </a:pPr>
            <a:endParaRPr lang="en-US" sz="1800" kern="12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12" name="Picture 11" descr="The ReadSpeaker Help button which has a question mark inside a circle on it.">
            <a:extLst>
              <a:ext uri="{FF2B5EF4-FFF2-40B4-BE49-F238E27FC236}">
                <a16:creationId xmlns:a16="http://schemas.microsoft.com/office/drawing/2014/main" id="{6E8FB8CB-487A-4797-AA40-9395A6D95D9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3705" y="5591173"/>
            <a:ext cx="700819" cy="603483"/>
          </a:xfrm>
          <a:prstGeom prst="rect">
            <a:avLst/>
          </a:prstGeom>
        </p:spPr>
      </p:pic>
    </p:spTree>
    <p:extLst>
      <p:ext uri="{BB962C8B-B14F-4D97-AF65-F5344CB8AC3E}">
        <p14:creationId xmlns:p14="http://schemas.microsoft.com/office/powerpoint/2010/main" val="2709375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p:cNvSpPr>
            <a:spLocks noGrp="1"/>
          </p:cNvSpPr>
          <p:nvPr>
            <p:ph type="title" idx="4294967295"/>
          </p:nvPr>
        </p:nvSpPr>
        <p:spPr>
          <a:xfrm>
            <a:off x="491919" y="196696"/>
            <a:ext cx="8424863" cy="566738"/>
          </a:xfrm>
        </p:spPr>
        <p:txBody>
          <a:bodyPr/>
          <a:lstStyle/>
          <a:p>
            <a:r>
              <a:rPr lang="en-US" sz="3200" dirty="0">
                <a:solidFill>
                  <a:srgbClr val="444464"/>
                </a:solidFill>
                <a:latin typeface="Raleway" panose="020B0503030101060003" pitchFamily="34" charset="0"/>
                <a:ea typeface="Open Sans" panose="020B0606030504020204" pitchFamily="34" charset="0"/>
                <a:cs typeface="Open Sans" panose="020B0606030504020204" pitchFamily="34" charset="0"/>
              </a:rPr>
              <a:t>Session Objectives</a:t>
            </a:r>
          </a:p>
        </p:txBody>
      </p:sp>
      <p:sp>
        <p:nvSpPr>
          <p:cNvPr id="7" name="Espace réservé du contenu 6"/>
          <p:cNvSpPr>
            <a:spLocks noGrp="1"/>
          </p:cNvSpPr>
          <p:nvPr>
            <p:ph idx="4294967295"/>
          </p:nvPr>
        </p:nvSpPr>
        <p:spPr>
          <a:xfrm>
            <a:off x="496682" y="1031235"/>
            <a:ext cx="8420100" cy="5346700"/>
          </a:xfrm>
        </p:spPr>
        <p:txBody>
          <a:bodyPr/>
          <a:lstStyle/>
          <a:p>
            <a:pPr marL="0" indent="0">
              <a:spcAft>
                <a:spcPts val="1200"/>
              </a:spcAft>
              <a:buNone/>
            </a:pPr>
            <a:r>
              <a:rPr lang="en-US" sz="2400" dirty="0">
                <a:latin typeface="Open Sans" panose="020B0606030504020204" pitchFamily="34" charset="0"/>
                <a:ea typeface="Open Sans" panose="020B0606030504020204" pitchFamily="34" charset="0"/>
                <a:cs typeface="Open Sans" panose="020B0606030504020204" pitchFamily="34" charset="0"/>
              </a:rPr>
              <a:t>After this session, you will be able to:</a:t>
            </a:r>
          </a:p>
          <a:p>
            <a:pPr marL="461963" indent="-461963">
              <a:spcAft>
                <a:spcPts val="1200"/>
              </a:spcAft>
              <a:buFont typeface="Arial" panose="020B0604020202020204" pitchFamily="34" charset="0"/>
              <a:buChar char="•"/>
            </a:pPr>
            <a:r>
              <a:rPr lang="en-US" sz="2400" dirty="0">
                <a:latin typeface="Open Sans" panose="020B0606030504020204" pitchFamily="34" charset="0"/>
                <a:ea typeface="Open Sans" panose="020B0606030504020204" pitchFamily="34" charset="0"/>
                <a:cs typeface="Open Sans" panose="020B0606030504020204" pitchFamily="34" charset="0"/>
              </a:rPr>
              <a:t>Explain why students may want to use text-to-speech technology </a:t>
            </a:r>
          </a:p>
          <a:p>
            <a:pPr marL="461963" indent="-461963">
              <a:spcAft>
                <a:spcPts val="1200"/>
              </a:spcAft>
              <a:buFont typeface="Arial" panose="020B0604020202020204" pitchFamily="34" charset="0"/>
              <a:buChar char="•"/>
            </a:pPr>
            <a:r>
              <a:rPr lang="en-US" sz="2400" dirty="0">
                <a:latin typeface="Open Sans" panose="020B0606030504020204" pitchFamily="34" charset="0"/>
                <a:ea typeface="Open Sans" panose="020B0606030504020204" pitchFamily="34" charset="0"/>
                <a:cs typeface="Open Sans" panose="020B0606030504020204" pitchFamily="34" charset="0"/>
              </a:rPr>
              <a:t>Describe to your students how to use the ReadSpeaker Listen button within Brightspace</a:t>
            </a:r>
          </a:p>
          <a:p>
            <a:pPr marL="461963" indent="-461963">
              <a:spcAft>
                <a:spcPts val="1200"/>
              </a:spcAft>
              <a:buFont typeface="Arial" panose="020B0604020202020204" pitchFamily="34" charset="0"/>
              <a:buChar char="•"/>
            </a:pPr>
            <a:r>
              <a:rPr lang="en-US" sz="2400" dirty="0">
                <a:latin typeface="Open Sans" panose="020B0606030504020204" pitchFamily="34" charset="0"/>
                <a:ea typeface="Open Sans" panose="020B0606030504020204" pitchFamily="34" charset="0"/>
                <a:cs typeface="Open Sans" panose="020B0606030504020204" pitchFamily="34" charset="0"/>
              </a:rPr>
              <a:t>Construct an effective plan to inform your students about the many uses of this text-to-speech technology within their learning environment.</a:t>
            </a:r>
          </a:p>
          <a:p>
            <a:endParaRPr lang="en-US"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629256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p:cNvSpPr>
            <a:spLocks noGrp="1"/>
          </p:cNvSpPr>
          <p:nvPr>
            <p:ph type="title" idx="4294967295"/>
          </p:nvPr>
        </p:nvSpPr>
        <p:spPr>
          <a:xfrm>
            <a:off x="452282" y="168325"/>
            <a:ext cx="8424863" cy="569913"/>
          </a:xfrm>
        </p:spPr>
        <p:txBody>
          <a:bodyPr/>
          <a:lstStyle/>
          <a:p>
            <a:r>
              <a:rPr lang="en-US" sz="3200" dirty="0">
                <a:solidFill>
                  <a:srgbClr val="444464"/>
                </a:solidFill>
                <a:latin typeface="Raleway" panose="020B0503030101060003" pitchFamily="34" charset="0"/>
                <a:ea typeface="Open Sans" panose="020B0606030504020204" pitchFamily="34" charset="0"/>
                <a:cs typeface="Open Sans" panose="020B0606030504020204" pitchFamily="34" charset="0"/>
              </a:rPr>
              <a:t>ReadSpeaker Advantages (1)</a:t>
            </a:r>
            <a:r>
              <a:rPr lang="en-US" sz="3200" dirty="0">
                <a:latin typeface="Raleway" panose="020B0503030101060003" pitchFamily="34" charset="0"/>
                <a:ea typeface="Open Sans" panose="020B0606030504020204" pitchFamily="34" charset="0"/>
                <a:cs typeface="Open Sans" panose="020B0606030504020204" pitchFamily="34" charset="0"/>
              </a:rPr>
              <a:t>(Slide 1)</a:t>
            </a:r>
          </a:p>
        </p:txBody>
      </p:sp>
      <p:sp>
        <p:nvSpPr>
          <p:cNvPr id="7" name="Espace réservé du contenu 6"/>
          <p:cNvSpPr>
            <a:spLocks noGrp="1"/>
          </p:cNvSpPr>
          <p:nvPr>
            <p:ph idx="4294967295"/>
          </p:nvPr>
        </p:nvSpPr>
        <p:spPr>
          <a:xfrm>
            <a:off x="452282" y="807244"/>
            <a:ext cx="8308975" cy="5243512"/>
          </a:xfrm>
        </p:spPr>
        <p:txBody>
          <a:bodyPr/>
          <a:lstStyle/>
          <a:p>
            <a:pPr marL="461963" indent="-461963">
              <a:spcAft>
                <a:spcPts val="1200"/>
              </a:spcAft>
              <a:buFont typeface="Arial" panose="020B0604020202020204" pitchFamily="34" charset="0"/>
              <a:buChar char="•"/>
            </a:pPr>
            <a:r>
              <a:rPr lang="en-US" sz="2300" dirty="0">
                <a:solidFill>
                  <a:srgbClr val="333333"/>
                </a:solidFill>
                <a:latin typeface="Open Sans" panose="020B0606030504020204" pitchFamily="34" charset="0"/>
                <a:ea typeface="Open Sans" panose="020B0606030504020204" pitchFamily="34" charset="0"/>
                <a:cs typeface="Open Sans" panose="020B0606030504020204" pitchFamily="34" charset="0"/>
              </a:rPr>
              <a:t>It can be accessed from any internet-connected device and browser</a:t>
            </a:r>
          </a:p>
          <a:p>
            <a:pPr marL="461963" indent="-461963">
              <a:spcAft>
                <a:spcPts val="1200"/>
              </a:spcAft>
              <a:buFont typeface="Arial" panose="020B0604020202020204" pitchFamily="34" charset="0"/>
              <a:buChar char="•"/>
            </a:pPr>
            <a:r>
              <a:rPr lang="en-US" sz="2300" dirty="0">
                <a:solidFill>
                  <a:srgbClr val="333333"/>
                </a:solidFill>
                <a:latin typeface="Open Sans" panose="020B0606030504020204" pitchFamily="34" charset="0"/>
                <a:ea typeface="Open Sans" panose="020B0606030504020204" pitchFamily="34" charset="0"/>
                <a:cs typeface="Open Sans" panose="020B0606030504020204" pitchFamily="34" charset="0"/>
              </a:rPr>
              <a:t>Seamless one-time implementation is done by </a:t>
            </a:r>
            <a:r>
              <a:rPr lang="en-US" sz="2300" dirty="0">
                <a:latin typeface="Open Sans" panose="020B0606030504020204" pitchFamily="34" charset="0"/>
                <a:ea typeface="Open Sans" panose="020B0606030504020204" pitchFamily="34" charset="0"/>
                <a:cs typeface="Open Sans" panose="020B0606030504020204" pitchFamily="34" charset="0"/>
              </a:rPr>
              <a:t>adding an account number and asking D2L to turn it on. </a:t>
            </a:r>
          </a:p>
          <a:p>
            <a:pPr marL="461963" indent="-461963">
              <a:spcAft>
                <a:spcPts val="1200"/>
              </a:spcAft>
              <a:buFont typeface="Arial" panose="020B0604020202020204" pitchFamily="34" charset="0"/>
              <a:buChar char="•"/>
            </a:pPr>
            <a:r>
              <a:rPr lang="en-US" sz="2300" dirty="0">
                <a:latin typeface="Open Sans" panose="020B0606030504020204" pitchFamily="34" charset="0"/>
                <a:ea typeface="Open Sans" panose="020B0606030504020204" pitchFamily="34" charset="0"/>
                <a:cs typeface="Open Sans" panose="020B0606030504020204" pitchFamily="34" charset="0"/>
              </a:rPr>
              <a:t>D2L - Brightspace</a:t>
            </a:r>
            <a:r>
              <a:rPr lang="en-US" sz="2300" dirty="0">
                <a:solidFill>
                  <a:srgbClr val="333333"/>
                </a:solidFill>
                <a:latin typeface="Open Sans" panose="020B0606030504020204" pitchFamily="34" charset="0"/>
                <a:ea typeface="Open Sans" panose="020B0606030504020204" pitchFamily="34" charset="0"/>
                <a:cs typeface="Open Sans" panose="020B0606030504020204" pitchFamily="34" charset="0"/>
              </a:rPr>
              <a:t> LMS for an easy, straightforward learner experience</a:t>
            </a:r>
          </a:p>
          <a:p>
            <a:pPr marL="461963" indent="-461963">
              <a:spcAft>
                <a:spcPts val="1200"/>
              </a:spcAft>
              <a:buFont typeface="Arial" panose="020B0604020202020204" pitchFamily="34" charset="0"/>
              <a:buChar char="•"/>
            </a:pPr>
            <a:r>
              <a:rPr lang="en-US" sz="2300" dirty="0">
                <a:solidFill>
                  <a:srgbClr val="333333"/>
                </a:solidFill>
                <a:latin typeface="Open Sans" panose="020B0606030504020204" pitchFamily="34" charset="0"/>
                <a:ea typeface="Open Sans" panose="020B0606030504020204" pitchFamily="34" charset="0"/>
                <a:cs typeface="Open Sans" panose="020B0606030504020204" pitchFamily="34" charset="0"/>
              </a:rPr>
              <a:t>Read HTML content in D2L Content, Quizzes, Assignments, and Discussion Topics &amp; Threads with ReadSpeaker webReader</a:t>
            </a:r>
          </a:p>
          <a:p>
            <a:pPr marL="461963" indent="-461963">
              <a:spcAft>
                <a:spcPts val="1200"/>
              </a:spcAft>
              <a:buFont typeface="Arial" panose="020B0604020202020204" pitchFamily="34" charset="0"/>
              <a:buChar char="•"/>
            </a:pPr>
            <a:r>
              <a:rPr lang="en-US" sz="2300" dirty="0">
                <a:solidFill>
                  <a:srgbClr val="333333"/>
                </a:solidFill>
                <a:latin typeface="Open Sans" panose="020B0606030504020204" pitchFamily="34" charset="0"/>
                <a:ea typeface="Open Sans" panose="020B0606030504020204" pitchFamily="34" charset="0"/>
                <a:cs typeface="Open Sans" panose="020B0606030504020204" pitchFamily="34" charset="0"/>
              </a:rPr>
              <a:t>Read Content documents with ReadSpeaker docReader.</a:t>
            </a:r>
          </a:p>
          <a:p>
            <a:pPr marL="0" indent="0">
              <a:buNone/>
            </a:pPr>
            <a:endParaRPr lang="en-US" sz="1200"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6107982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p:cNvSpPr>
            <a:spLocks noGrp="1"/>
          </p:cNvSpPr>
          <p:nvPr>
            <p:ph type="title" idx="4294967295"/>
          </p:nvPr>
        </p:nvSpPr>
        <p:spPr>
          <a:xfrm>
            <a:off x="522514" y="100960"/>
            <a:ext cx="8424863" cy="569913"/>
          </a:xfrm>
        </p:spPr>
        <p:txBody>
          <a:bodyPr/>
          <a:lstStyle/>
          <a:p>
            <a:r>
              <a:rPr lang="en-US" sz="3200" dirty="0">
                <a:solidFill>
                  <a:srgbClr val="444464"/>
                </a:solidFill>
                <a:latin typeface="Raleway" panose="020B0503030101060003" pitchFamily="34" charset="0"/>
                <a:ea typeface="Open Sans" panose="020B0606030504020204" pitchFamily="34" charset="0"/>
                <a:cs typeface="Open Sans" panose="020B0606030504020204" pitchFamily="34" charset="0"/>
              </a:rPr>
              <a:t>ReadSpeaker Advantages (Slide 2)</a:t>
            </a:r>
          </a:p>
        </p:txBody>
      </p:sp>
      <p:sp>
        <p:nvSpPr>
          <p:cNvPr id="7" name="Espace réservé du contenu 6"/>
          <p:cNvSpPr>
            <a:spLocks noGrp="1"/>
          </p:cNvSpPr>
          <p:nvPr>
            <p:ph idx="4294967295"/>
          </p:nvPr>
        </p:nvSpPr>
        <p:spPr>
          <a:xfrm>
            <a:off x="469900" y="891855"/>
            <a:ext cx="8308975" cy="5243512"/>
          </a:xfrm>
        </p:spPr>
        <p:txBody>
          <a:bodyPr/>
          <a:lstStyle/>
          <a:p>
            <a:pPr marL="461963" indent="-461963">
              <a:spcAft>
                <a:spcPts val="1200"/>
              </a:spcAft>
              <a:buFont typeface="Arial" panose="020B0604020202020204" pitchFamily="34" charset="0"/>
              <a:buChar char="•"/>
            </a:pPr>
            <a:r>
              <a:rPr lang="en-US" sz="2400" dirty="0">
                <a:latin typeface="Open Sans" panose="020B0606030504020204" pitchFamily="34" charset="0"/>
                <a:ea typeface="Open Sans" panose="020B0606030504020204" pitchFamily="34" charset="0"/>
                <a:cs typeface="Open Sans" panose="020B0606030504020204" pitchFamily="34" charset="0"/>
              </a:rPr>
              <a:t>Read other areas in D2L, such as grades, rubrics, etc., with the ReadSpeaker TextAid Extension.</a:t>
            </a:r>
            <a:endParaRPr lang="en-US" sz="2400" dirty="0">
              <a:solidFill>
                <a:srgbClr val="333333"/>
              </a:solidFill>
              <a:latin typeface="Open Sans" panose="020B0606030504020204" pitchFamily="34" charset="0"/>
              <a:ea typeface="Open Sans" panose="020B0606030504020204" pitchFamily="34" charset="0"/>
              <a:cs typeface="Open Sans" panose="020B0606030504020204" pitchFamily="34" charset="0"/>
            </a:endParaRPr>
          </a:p>
          <a:p>
            <a:pPr marL="461963" indent="-461963">
              <a:spcAft>
                <a:spcPts val="1200"/>
              </a:spcAft>
              <a:buFont typeface="Arial" panose="020B0604020202020204" pitchFamily="34" charset="0"/>
              <a:buChar char="•"/>
            </a:pPr>
            <a:r>
              <a:rPr lang="en-US" sz="2400" dirty="0">
                <a:solidFill>
                  <a:srgbClr val="333333"/>
                </a:solidFill>
                <a:latin typeface="Open Sans" panose="020B0606030504020204" pitchFamily="34" charset="0"/>
                <a:ea typeface="Open Sans" panose="020B0606030504020204" pitchFamily="34" charset="0"/>
                <a:cs typeface="Open Sans" panose="020B0606030504020204" pitchFamily="34" charset="0"/>
              </a:rPr>
              <a:t>Ability to turn functionality on and off per course using Course Admin and Organizational Tools</a:t>
            </a:r>
            <a:r>
              <a:rPr lang="en-US" dirty="0">
                <a:latin typeface="Open Sans" panose="020B0606030504020204" pitchFamily="34" charset="0"/>
                <a:ea typeface="Open Sans" panose="020B0606030504020204" pitchFamily="34" charset="0"/>
                <a:cs typeface="Open Sans" panose="020B0606030504020204" pitchFamily="34" charset="0"/>
              </a:rPr>
              <a:t>.</a:t>
            </a:r>
            <a:endParaRPr lang="en-US" sz="2400" dirty="0">
              <a:solidFill>
                <a:srgbClr val="333333"/>
              </a:solidFill>
              <a:latin typeface="Open Sans" panose="020B0606030504020204" pitchFamily="34" charset="0"/>
              <a:ea typeface="Open Sans" panose="020B0606030504020204" pitchFamily="34" charset="0"/>
              <a:cs typeface="Open Sans" panose="020B0606030504020204" pitchFamily="34" charset="0"/>
            </a:endParaRPr>
          </a:p>
          <a:p>
            <a:pPr marL="461963" indent="-461963">
              <a:spcAft>
                <a:spcPts val="1200"/>
              </a:spcAft>
              <a:buFont typeface="Arial" panose="020B0604020202020204" pitchFamily="34" charset="0"/>
              <a:buChar char="•"/>
            </a:pPr>
            <a:r>
              <a:rPr lang="en-US" sz="2400" dirty="0">
                <a:solidFill>
                  <a:srgbClr val="333333"/>
                </a:solidFill>
                <a:latin typeface="Open Sans" panose="020B0606030504020204" pitchFamily="34" charset="0"/>
                <a:ea typeface="Open Sans" panose="020B0606030504020204" pitchFamily="34" charset="0"/>
                <a:cs typeface="Open Sans" panose="020B0606030504020204" pitchFamily="34" charset="0"/>
              </a:rPr>
              <a:t>Anytime you or an instructor change course content, the audio automatically and instantly reflects these changes.</a:t>
            </a:r>
          </a:p>
          <a:p>
            <a:pPr marL="0" indent="0">
              <a:buNone/>
            </a:pPr>
            <a:endParaRPr lang="en-US" sz="1200"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3198593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p:cNvSpPr>
            <a:spLocks noGrp="1"/>
          </p:cNvSpPr>
          <p:nvPr>
            <p:ph type="title" idx="4294967295"/>
          </p:nvPr>
        </p:nvSpPr>
        <p:spPr>
          <a:xfrm>
            <a:off x="558140" y="77148"/>
            <a:ext cx="8424863" cy="569913"/>
          </a:xfrm>
        </p:spPr>
        <p:txBody>
          <a:bodyPr/>
          <a:lstStyle/>
          <a:p>
            <a:r>
              <a:rPr lang="en-US" sz="3200" dirty="0">
                <a:solidFill>
                  <a:srgbClr val="444464"/>
                </a:solidFill>
                <a:latin typeface="Raleway" panose="020B0503030101060003" pitchFamily="34" charset="0"/>
                <a:ea typeface="Open Sans" panose="020B0606030504020204" pitchFamily="34" charset="0"/>
                <a:cs typeface="Open Sans" panose="020B0606030504020204" pitchFamily="34" charset="0"/>
              </a:rPr>
              <a:t>ReadSpeaker Advantages (Slide 3)</a:t>
            </a:r>
          </a:p>
        </p:txBody>
      </p:sp>
      <p:sp>
        <p:nvSpPr>
          <p:cNvPr id="7" name="Espace réservé du contenu 6"/>
          <p:cNvSpPr>
            <a:spLocks noGrp="1"/>
          </p:cNvSpPr>
          <p:nvPr>
            <p:ph idx="4294967295"/>
          </p:nvPr>
        </p:nvSpPr>
        <p:spPr>
          <a:xfrm>
            <a:off x="558140" y="879949"/>
            <a:ext cx="8308975" cy="5243512"/>
          </a:xfrm>
        </p:spPr>
        <p:txBody>
          <a:bodyPr/>
          <a:lstStyle/>
          <a:p>
            <a:pPr marL="461963" indent="-461963">
              <a:spcAft>
                <a:spcPts val="1200"/>
              </a:spcAft>
              <a:buFont typeface="Arial" panose="020B0604020202020204" pitchFamily="34" charset="0"/>
              <a:buChar char="•"/>
            </a:pPr>
            <a:r>
              <a:rPr lang="en-US" dirty="0">
                <a:solidFill>
                  <a:srgbClr val="333333"/>
                </a:solidFill>
                <a:latin typeface="Open Sans" panose="020B0606030504020204" pitchFamily="34" charset="0"/>
                <a:ea typeface="Open Sans" panose="020B0606030504020204" pitchFamily="34" charset="0"/>
                <a:cs typeface="Open Sans" panose="020B0606030504020204" pitchFamily="34" charset="0"/>
              </a:rPr>
              <a:t>Listen offline using the download to mp3 functionality if made available by the educational institution.</a:t>
            </a:r>
          </a:p>
          <a:p>
            <a:pPr marL="461963" indent="-461963">
              <a:spcAft>
                <a:spcPts val="1200"/>
              </a:spcAft>
              <a:buFont typeface="Arial" panose="020B0604020202020204" pitchFamily="34" charset="0"/>
              <a:buChar char="•"/>
            </a:pPr>
            <a:r>
              <a:rPr lang="en-US" dirty="0">
                <a:solidFill>
                  <a:srgbClr val="333333"/>
                </a:solidFill>
                <a:latin typeface="Open Sans" panose="020B0606030504020204" pitchFamily="34" charset="0"/>
                <a:ea typeface="Open Sans" panose="020B0606030504020204" pitchFamily="34" charset="0"/>
                <a:cs typeface="Open Sans" panose="020B0606030504020204" pitchFamily="34" charset="0"/>
              </a:rPr>
              <a:t>Enlarge Text, Text Mode, and the Page Mask all help distracted readers.</a:t>
            </a:r>
          </a:p>
          <a:p>
            <a:pPr marL="461963" indent="-461963">
              <a:spcAft>
                <a:spcPts val="1200"/>
              </a:spcAft>
              <a:buFont typeface="Arial" panose="020B0604020202020204" pitchFamily="34" charset="0"/>
              <a:buChar char="•"/>
            </a:pPr>
            <a:r>
              <a:rPr lang="en-US" dirty="0">
                <a:solidFill>
                  <a:srgbClr val="333333"/>
                </a:solidFill>
                <a:latin typeface="Open Sans" panose="020B0606030504020204" pitchFamily="34" charset="0"/>
                <a:ea typeface="Open Sans" panose="020B0606030504020204" pitchFamily="34" charset="0"/>
                <a:cs typeface="Open Sans" panose="020B0606030504020204" pitchFamily="34" charset="0"/>
              </a:rPr>
              <a:t>You can customize your settings, including font type, font size, background/text colors, text spacing, and highlighting colors. You can also select the colors for your Page Mask focus and mask areas.</a:t>
            </a:r>
          </a:p>
          <a:p>
            <a:pPr marL="461963" indent="-461963">
              <a:spcAft>
                <a:spcPts val="1200"/>
              </a:spcAft>
              <a:buFont typeface="Arial" panose="020B0604020202020204" pitchFamily="34" charset="0"/>
              <a:buChar char="•"/>
            </a:pPr>
            <a:r>
              <a:rPr lang="en-US" dirty="0">
                <a:solidFill>
                  <a:srgbClr val="333333"/>
                </a:solidFill>
                <a:latin typeface="Open Sans" panose="020B0606030504020204" pitchFamily="34" charset="0"/>
                <a:ea typeface="Open Sans" panose="020B0606030504020204" pitchFamily="34" charset="0"/>
                <a:cs typeface="Open Sans" panose="020B0606030504020204" pitchFamily="34" charset="0"/>
              </a:rPr>
              <a:t>The ReadSpeaker support team can assist with any questions or concerns during and after implementation.</a:t>
            </a:r>
          </a:p>
        </p:txBody>
      </p:sp>
    </p:spTree>
    <p:extLst>
      <p:ext uri="{BB962C8B-B14F-4D97-AF65-F5344CB8AC3E}">
        <p14:creationId xmlns:p14="http://schemas.microsoft.com/office/powerpoint/2010/main" val="1744288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p:cNvSpPr>
            <a:spLocks noGrp="1"/>
          </p:cNvSpPr>
          <p:nvPr>
            <p:ph type="title" idx="4294967295"/>
          </p:nvPr>
        </p:nvSpPr>
        <p:spPr>
          <a:xfrm>
            <a:off x="261938" y="0"/>
            <a:ext cx="8882062" cy="738188"/>
          </a:xfrm>
        </p:spPr>
        <p:txBody>
          <a:bodyPr>
            <a:noAutofit/>
          </a:bodyPr>
          <a:lstStyle/>
          <a:p>
            <a:r>
              <a:rPr lang="en-US" sz="2800" dirty="0">
                <a:solidFill>
                  <a:srgbClr val="444464"/>
                </a:solidFill>
                <a:latin typeface="Raleway" panose="020B0503030101060003" pitchFamily="34" charset="0"/>
                <a:ea typeface="Open Sans" panose="020B0606030504020204" pitchFamily="34" charset="0"/>
                <a:cs typeface="Open Sans" panose="020B0606030504020204" pitchFamily="34" charset="0"/>
              </a:rPr>
              <a:t>Specific Benefits of Bimodal Content Presentation</a:t>
            </a:r>
          </a:p>
        </p:txBody>
      </p:sp>
      <p:sp>
        <p:nvSpPr>
          <p:cNvPr id="7" name="Espace réservé du contenu 6"/>
          <p:cNvSpPr>
            <a:spLocks noGrp="1"/>
          </p:cNvSpPr>
          <p:nvPr>
            <p:ph idx="4294967295"/>
          </p:nvPr>
        </p:nvSpPr>
        <p:spPr>
          <a:xfrm>
            <a:off x="417512" y="859086"/>
            <a:ext cx="8308975" cy="4591050"/>
          </a:xfrm>
        </p:spPr>
        <p:txBody>
          <a:bodyPr/>
          <a:lstStyle/>
          <a:p>
            <a:pPr marL="461963" indent="-461963">
              <a:spcAft>
                <a:spcPts val="1200"/>
              </a:spcAft>
              <a:buFont typeface="Arial" panose="020B0604020202020204" pitchFamily="34" charset="0"/>
              <a:buChar char="•"/>
            </a:pPr>
            <a:r>
              <a:rPr lang="en-US" sz="2400" dirty="0">
                <a:latin typeface="Open Sans" panose="020B0606030504020204" pitchFamily="34" charset="0"/>
                <a:ea typeface="Open Sans" panose="020B0606030504020204" pitchFamily="34" charset="0"/>
                <a:cs typeface="Open Sans" panose="020B0606030504020204" pitchFamily="34" charset="0"/>
              </a:rPr>
              <a:t>Improved word recognition skills and vocabulary</a:t>
            </a:r>
          </a:p>
          <a:p>
            <a:pPr marL="461963" indent="-461963">
              <a:spcAft>
                <a:spcPts val="1200"/>
              </a:spcAft>
              <a:buFont typeface="Arial" panose="020B0604020202020204" pitchFamily="34" charset="0"/>
              <a:buChar char="•"/>
            </a:pPr>
            <a:r>
              <a:rPr lang="en-US" sz="2400" dirty="0">
                <a:latin typeface="Open Sans" panose="020B0606030504020204" pitchFamily="34" charset="0"/>
                <a:ea typeface="Open Sans" panose="020B0606030504020204" pitchFamily="34" charset="0"/>
                <a:cs typeface="Open Sans" panose="020B0606030504020204" pitchFamily="34" charset="0"/>
              </a:rPr>
              <a:t>Improved reading comprehension, fluency, accuracy, and concentration</a:t>
            </a:r>
          </a:p>
          <a:p>
            <a:pPr marL="461963" indent="-461963">
              <a:spcAft>
                <a:spcPts val="1200"/>
              </a:spcAft>
              <a:buFont typeface="Arial" panose="020B0604020202020204" pitchFamily="34" charset="0"/>
              <a:buChar char="•"/>
            </a:pPr>
            <a:r>
              <a:rPr lang="en-US" sz="2400" dirty="0">
                <a:latin typeface="Open Sans" panose="020B0606030504020204" pitchFamily="34" charset="0"/>
                <a:ea typeface="Open Sans" panose="020B0606030504020204" pitchFamily="34" charset="0"/>
                <a:cs typeface="Open Sans" panose="020B0606030504020204" pitchFamily="34" charset="0"/>
              </a:rPr>
              <a:t>Improved information recall and learning/memory enhancement</a:t>
            </a:r>
          </a:p>
          <a:p>
            <a:pPr marL="461963" indent="-461963">
              <a:spcAft>
                <a:spcPts val="1200"/>
              </a:spcAft>
              <a:buFont typeface="Arial" panose="020B0604020202020204" pitchFamily="34" charset="0"/>
              <a:buChar char="•"/>
            </a:pPr>
            <a:r>
              <a:rPr lang="en-US" sz="2400" dirty="0">
                <a:latin typeface="Open Sans" panose="020B0606030504020204" pitchFamily="34" charset="0"/>
                <a:ea typeface="Open Sans" panose="020B0606030504020204" pitchFamily="34" charset="0"/>
                <a:cs typeface="Open Sans" panose="020B0606030504020204" pitchFamily="34" charset="0"/>
              </a:rPr>
              <a:t>Increased motivation and a more positive attitude about reading</a:t>
            </a:r>
          </a:p>
          <a:p>
            <a:pPr marL="461963" indent="-461963">
              <a:spcAft>
                <a:spcPts val="1200"/>
              </a:spcAft>
              <a:buFont typeface="Arial" panose="020B0604020202020204" pitchFamily="34" charset="0"/>
              <a:buChar char="•"/>
            </a:pPr>
            <a:r>
              <a:rPr lang="en-US" sz="2400" dirty="0">
                <a:latin typeface="Open Sans" panose="020B0606030504020204" pitchFamily="34" charset="0"/>
                <a:ea typeface="Open Sans" panose="020B0606030504020204" pitchFamily="34" charset="0"/>
                <a:cs typeface="Open Sans" panose="020B0606030504020204" pitchFamily="34" charset="0"/>
              </a:rPr>
              <a:t>Increased reading self-confidence and perceived performance</a:t>
            </a:r>
          </a:p>
        </p:txBody>
      </p:sp>
    </p:spTree>
    <p:extLst>
      <p:ext uri="{BB962C8B-B14F-4D97-AF65-F5344CB8AC3E}">
        <p14:creationId xmlns:p14="http://schemas.microsoft.com/office/powerpoint/2010/main" val="24801967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p:cNvSpPr>
            <a:spLocks noGrp="1"/>
          </p:cNvSpPr>
          <p:nvPr>
            <p:ph type="title" idx="4294967295"/>
          </p:nvPr>
        </p:nvSpPr>
        <p:spPr>
          <a:xfrm>
            <a:off x="485775" y="154235"/>
            <a:ext cx="8658225" cy="544513"/>
          </a:xfrm>
        </p:spPr>
        <p:txBody>
          <a:bodyPr/>
          <a:lstStyle/>
          <a:p>
            <a:r>
              <a:rPr lang="en-US" sz="3200" dirty="0">
                <a:solidFill>
                  <a:srgbClr val="444464"/>
                </a:solidFill>
                <a:latin typeface="Raleway" panose="020B0503030101060003" pitchFamily="34" charset="0"/>
                <a:ea typeface="Open Sans" panose="020B0606030504020204" pitchFamily="34" charset="0"/>
                <a:cs typeface="Open Sans" panose="020B0606030504020204" pitchFamily="34" charset="0"/>
              </a:rPr>
              <a:t>How to Use ReadSpeaker Text to Speech (1)</a:t>
            </a:r>
          </a:p>
        </p:txBody>
      </p:sp>
      <p:sp>
        <p:nvSpPr>
          <p:cNvPr id="7" name="Espace réservé du contenu 6"/>
          <p:cNvSpPr>
            <a:spLocks noGrp="1"/>
          </p:cNvSpPr>
          <p:nvPr>
            <p:ph idx="4294967295"/>
          </p:nvPr>
        </p:nvSpPr>
        <p:spPr>
          <a:xfrm>
            <a:off x="485775" y="839496"/>
            <a:ext cx="8420100" cy="1166286"/>
          </a:xfrm>
        </p:spPr>
        <p:txBody>
          <a:bodyPr>
            <a:noAutofit/>
          </a:bodyPr>
          <a:lstStyle/>
          <a:p>
            <a:pPr marL="0" indent="0">
              <a:spcAft>
                <a:spcPts val="1200"/>
              </a:spcAft>
              <a:buNone/>
            </a:pPr>
            <a:r>
              <a:rPr lang="en-US" sz="2400" b="1" i="1" dirty="0">
                <a:solidFill>
                  <a:srgbClr val="333333"/>
                </a:solidFill>
                <a:latin typeface="Open Sans" panose="020B0606030504020204" pitchFamily="34" charset="0"/>
                <a:ea typeface="Open Sans" panose="020B0606030504020204" pitchFamily="34" charset="0"/>
                <a:cs typeface="Open Sans" panose="020B0606030504020204" pitchFamily="34" charset="0"/>
              </a:rPr>
              <a:t>How does it work?</a:t>
            </a:r>
            <a:endParaRPr lang="en-US" sz="2400" b="1" i="1" kern="1200" dirty="0">
              <a:solidFill>
                <a:srgbClr val="333333"/>
              </a:solidFill>
              <a:latin typeface="Open Sans" panose="020B0606030504020204" pitchFamily="34" charset="0"/>
              <a:ea typeface="Open Sans" panose="020B0606030504020204" pitchFamily="34" charset="0"/>
              <a:cs typeface="Open Sans" panose="020B0606030504020204" pitchFamily="34" charset="0"/>
            </a:endParaRPr>
          </a:p>
          <a:p>
            <a:pPr marL="0" indent="0">
              <a:spcAft>
                <a:spcPts val="600"/>
              </a:spcAft>
              <a:buNone/>
            </a:pPr>
            <a:r>
              <a:rPr lang="en-US" sz="2400" b="1" i="1" kern="1200" dirty="0">
                <a:solidFill>
                  <a:srgbClr val="333333"/>
                </a:solidFill>
                <a:latin typeface="Open Sans" panose="020B0606030504020204" pitchFamily="34" charset="0"/>
                <a:ea typeface="Open Sans" panose="020B0606030504020204" pitchFamily="34" charset="0"/>
                <a:cs typeface="Open Sans" panose="020B0606030504020204" pitchFamily="34" charset="0"/>
              </a:rPr>
              <a:t>To listen to the content on a page:</a:t>
            </a:r>
          </a:p>
        </p:txBody>
      </p:sp>
      <p:sp>
        <p:nvSpPr>
          <p:cNvPr id="10" name="Espace réservé du contenu 6">
            <a:extLst>
              <a:ext uri="{FF2B5EF4-FFF2-40B4-BE49-F238E27FC236}">
                <a16:creationId xmlns:a16="http://schemas.microsoft.com/office/drawing/2014/main" id="{C2BBCC8C-805C-4114-9918-316EEBCCC387}"/>
              </a:ext>
            </a:extLst>
          </p:cNvPr>
          <p:cNvSpPr txBox="1">
            <a:spLocks/>
          </p:cNvSpPr>
          <p:nvPr/>
        </p:nvSpPr>
        <p:spPr bwMode="auto">
          <a:xfrm>
            <a:off x="485775" y="1830590"/>
            <a:ext cx="8420869" cy="5594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noAutofit/>
          </a:bodyPr>
          <a:lstStyle>
            <a:lvl1pPr marL="342900" indent="-342900" algn="l" rtl="0" eaLnBrk="0" fontAlgn="base" hangingPunct="0">
              <a:spcBef>
                <a:spcPct val="20000"/>
              </a:spcBef>
              <a:spcAft>
                <a:spcPct val="0"/>
              </a:spcAft>
              <a:buClr>
                <a:srgbClr val="3333AA"/>
              </a:buClr>
              <a:buFont typeface="Wingdings" charset="2"/>
              <a:buChar char="§"/>
              <a:defRPr sz="2400">
                <a:solidFill>
                  <a:srgbClr val="333333"/>
                </a:solidFill>
                <a:latin typeface="Lucida Sans" pitchFamily="34" charset="0"/>
                <a:ea typeface="MS PGothic" pitchFamily="34" charset="-128"/>
                <a:cs typeface="MS PGothic" charset="0"/>
              </a:defRPr>
            </a:lvl1pPr>
            <a:lvl2pPr marL="742950" indent="-285750" algn="l" rtl="0" eaLnBrk="0" fontAlgn="base" hangingPunct="0">
              <a:spcBef>
                <a:spcPct val="20000"/>
              </a:spcBef>
              <a:spcAft>
                <a:spcPct val="0"/>
              </a:spcAft>
              <a:buClr>
                <a:srgbClr val="EE6600"/>
              </a:buClr>
              <a:buFont typeface="Wingdings" charset="2"/>
              <a:buChar char="§"/>
              <a:defRPr sz="2200">
                <a:solidFill>
                  <a:srgbClr val="333333"/>
                </a:solidFill>
                <a:latin typeface="Lucida Sans" pitchFamily="34" charset="0"/>
                <a:ea typeface="MS PGothic" pitchFamily="34" charset="-128"/>
                <a:cs typeface="MS PGothic" charset="0"/>
              </a:defRPr>
            </a:lvl2pPr>
            <a:lvl3pPr marL="1143000" indent="-228600" algn="l" rtl="0" eaLnBrk="0" fontAlgn="base" hangingPunct="0">
              <a:spcBef>
                <a:spcPct val="20000"/>
              </a:spcBef>
              <a:spcAft>
                <a:spcPct val="0"/>
              </a:spcAft>
              <a:buClr>
                <a:schemeClr val="bg2"/>
              </a:buClr>
              <a:buFont typeface="Wingdings" charset="2"/>
              <a:buChar char="§"/>
              <a:defRPr sz="1800">
                <a:solidFill>
                  <a:srgbClr val="333333"/>
                </a:solidFill>
                <a:latin typeface="Lucida Sans" pitchFamily="34" charset="0"/>
                <a:ea typeface="MS PGothic" pitchFamily="34" charset="-128"/>
                <a:cs typeface="MS PGothic" charset="0"/>
              </a:defRPr>
            </a:lvl3pPr>
            <a:lvl4pPr marL="1600200" indent="-228600" algn="l" rtl="0" eaLnBrk="0" fontAlgn="base" hangingPunct="0">
              <a:spcBef>
                <a:spcPct val="20000"/>
              </a:spcBef>
              <a:spcAft>
                <a:spcPct val="0"/>
              </a:spcAft>
              <a:buClr>
                <a:schemeClr val="bg2"/>
              </a:buClr>
              <a:buFont typeface="Wingdings" charset="2"/>
              <a:buChar char="§"/>
              <a:defRPr sz="1600">
                <a:solidFill>
                  <a:schemeClr val="tx1"/>
                </a:solidFill>
                <a:latin typeface="Lucida Sans" pitchFamily="34" charset="0"/>
                <a:ea typeface="MS PGothic" pitchFamily="34" charset="-128"/>
                <a:cs typeface="MS PGothic" charset="0"/>
              </a:defRPr>
            </a:lvl4pPr>
            <a:lvl5pPr marL="2057400" indent="-228600" algn="l" rtl="0" eaLnBrk="0" fontAlgn="base" hangingPunct="0">
              <a:spcBef>
                <a:spcPct val="20000"/>
              </a:spcBef>
              <a:spcAft>
                <a:spcPct val="0"/>
              </a:spcAft>
              <a:buClr>
                <a:schemeClr val="bg2"/>
              </a:buClr>
              <a:buFont typeface="Wingdings" charset="2"/>
              <a:buChar char="§"/>
              <a:defRPr sz="1600">
                <a:solidFill>
                  <a:schemeClr val="tx1"/>
                </a:solidFill>
                <a:latin typeface="Lucida Sans" pitchFamily="34" charset="0"/>
                <a:ea typeface="MS PGothic" pitchFamily="34" charset="-128"/>
                <a:cs typeface="MS PGothic" charset="0"/>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461963" indent="-461963">
              <a:spcBef>
                <a:spcPts val="832"/>
              </a:spcBef>
              <a:buClr>
                <a:srgbClr val="EE6600"/>
              </a:buClr>
              <a:buFont typeface="Arial" panose="020B0604020202020204" pitchFamily="34" charset="0"/>
              <a:buChar char="•"/>
            </a:pPr>
            <a:r>
              <a:rPr lang="en-US" dirty="0">
                <a:latin typeface="Open Sans" panose="020B0606030504020204" pitchFamily="34" charset="0"/>
                <a:ea typeface="Open Sans" panose="020B0606030504020204" pitchFamily="34" charset="0"/>
                <a:cs typeface="Open Sans" panose="020B0606030504020204" pitchFamily="34" charset="0"/>
              </a:rPr>
              <a:t>Click the listen button to hear the material read to you:</a:t>
            </a:r>
          </a:p>
        </p:txBody>
      </p:sp>
      <p:pic>
        <p:nvPicPr>
          <p:cNvPr id="9" name="Picture 8" descr="Shown is the Listen button collapsed">
            <a:extLst>
              <a:ext uri="{FF2B5EF4-FFF2-40B4-BE49-F238E27FC236}">
                <a16:creationId xmlns:a16="http://schemas.microsoft.com/office/drawing/2014/main" id="{57091627-E66F-456A-9355-2E3F4F124D9E}"/>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976753" y="2399960"/>
            <a:ext cx="1688895" cy="311112"/>
          </a:xfrm>
          <a:prstGeom prst="rect">
            <a:avLst/>
          </a:prstGeom>
        </p:spPr>
      </p:pic>
      <p:sp>
        <p:nvSpPr>
          <p:cNvPr id="13" name="Espace réservé du contenu 6">
            <a:extLst>
              <a:ext uri="{FF2B5EF4-FFF2-40B4-BE49-F238E27FC236}">
                <a16:creationId xmlns:a16="http://schemas.microsoft.com/office/drawing/2014/main" id="{1CB086C7-F5B8-4930-9F08-3143B80AF4F5}"/>
              </a:ext>
            </a:extLst>
          </p:cNvPr>
          <p:cNvSpPr txBox="1">
            <a:spLocks/>
          </p:cNvSpPr>
          <p:nvPr/>
        </p:nvSpPr>
        <p:spPr bwMode="auto">
          <a:xfrm>
            <a:off x="485773" y="2888998"/>
            <a:ext cx="8420869" cy="108000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noAutofit/>
          </a:bodyPr>
          <a:lstStyle>
            <a:lvl1pPr marL="342900" indent="-342900" algn="l" rtl="0" eaLnBrk="0" fontAlgn="base" hangingPunct="0">
              <a:spcBef>
                <a:spcPct val="20000"/>
              </a:spcBef>
              <a:spcAft>
                <a:spcPct val="0"/>
              </a:spcAft>
              <a:buClr>
                <a:srgbClr val="3333AA"/>
              </a:buClr>
              <a:buFont typeface="Wingdings" charset="2"/>
              <a:buChar char="§"/>
              <a:defRPr sz="2400">
                <a:solidFill>
                  <a:srgbClr val="333333"/>
                </a:solidFill>
                <a:latin typeface="Lucida Sans" pitchFamily="34" charset="0"/>
                <a:ea typeface="MS PGothic" pitchFamily="34" charset="-128"/>
                <a:cs typeface="MS PGothic" charset="0"/>
              </a:defRPr>
            </a:lvl1pPr>
            <a:lvl2pPr marL="742950" indent="-285750" algn="l" rtl="0" eaLnBrk="0" fontAlgn="base" hangingPunct="0">
              <a:spcBef>
                <a:spcPct val="20000"/>
              </a:spcBef>
              <a:spcAft>
                <a:spcPct val="0"/>
              </a:spcAft>
              <a:buClr>
                <a:srgbClr val="EE6600"/>
              </a:buClr>
              <a:buFont typeface="Wingdings" charset="2"/>
              <a:buChar char="§"/>
              <a:defRPr sz="2200">
                <a:solidFill>
                  <a:srgbClr val="333333"/>
                </a:solidFill>
                <a:latin typeface="Lucida Sans" pitchFamily="34" charset="0"/>
                <a:ea typeface="MS PGothic" pitchFamily="34" charset="-128"/>
                <a:cs typeface="MS PGothic" charset="0"/>
              </a:defRPr>
            </a:lvl2pPr>
            <a:lvl3pPr marL="1143000" indent="-228600" algn="l" rtl="0" eaLnBrk="0" fontAlgn="base" hangingPunct="0">
              <a:spcBef>
                <a:spcPct val="20000"/>
              </a:spcBef>
              <a:spcAft>
                <a:spcPct val="0"/>
              </a:spcAft>
              <a:buClr>
                <a:schemeClr val="bg2"/>
              </a:buClr>
              <a:buFont typeface="Wingdings" charset="2"/>
              <a:buChar char="§"/>
              <a:defRPr sz="1800">
                <a:solidFill>
                  <a:srgbClr val="333333"/>
                </a:solidFill>
                <a:latin typeface="Lucida Sans" pitchFamily="34" charset="0"/>
                <a:ea typeface="MS PGothic" pitchFamily="34" charset="-128"/>
                <a:cs typeface="MS PGothic" charset="0"/>
              </a:defRPr>
            </a:lvl3pPr>
            <a:lvl4pPr marL="1600200" indent="-228600" algn="l" rtl="0" eaLnBrk="0" fontAlgn="base" hangingPunct="0">
              <a:spcBef>
                <a:spcPct val="20000"/>
              </a:spcBef>
              <a:spcAft>
                <a:spcPct val="0"/>
              </a:spcAft>
              <a:buClr>
                <a:schemeClr val="bg2"/>
              </a:buClr>
              <a:buFont typeface="Wingdings" charset="2"/>
              <a:buChar char="§"/>
              <a:defRPr sz="1600">
                <a:solidFill>
                  <a:schemeClr val="tx1"/>
                </a:solidFill>
                <a:latin typeface="Lucida Sans" pitchFamily="34" charset="0"/>
                <a:ea typeface="MS PGothic" pitchFamily="34" charset="-128"/>
                <a:cs typeface="MS PGothic" charset="0"/>
              </a:defRPr>
            </a:lvl4pPr>
            <a:lvl5pPr marL="2057400" indent="-228600" algn="l" rtl="0" eaLnBrk="0" fontAlgn="base" hangingPunct="0">
              <a:spcBef>
                <a:spcPct val="20000"/>
              </a:spcBef>
              <a:spcAft>
                <a:spcPct val="0"/>
              </a:spcAft>
              <a:buClr>
                <a:schemeClr val="bg2"/>
              </a:buClr>
              <a:buFont typeface="Wingdings" charset="2"/>
              <a:buChar char="§"/>
              <a:defRPr sz="1600">
                <a:solidFill>
                  <a:schemeClr val="tx1"/>
                </a:solidFill>
                <a:latin typeface="Lucida Sans" pitchFamily="34" charset="0"/>
                <a:ea typeface="MS PGothic" pitchFamily="34" charset="-128"/>
                <a:cs typeface="MS PGothic" charset="0"/>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461963" indent="-461963">
              <a:spcBef>
                <a:spcPts val="832"/>
              </a:spcBef>
              <a:buClr>
                <a:srgbClr val="EE6600"/>
              </a:buClr>
              <a:buFont typeface="Arial" panose="020B0604020202020204" pitchFamily="34" charset="0"/>
              <a:buChar char="•"/>
            </a:pPr>
            <a:r>
              <a:rPr lang="en-US" dirty="0">
                <a:latin typeface="Open Sans" panose="020B0606030504020204" pitchFamily="34" charset="0"/>
                <a:ea typeface="Open Sans" panose="020B0606030504020204" pitchFamily="34" charset="0"/>
                <a:cs typeface="Open Sans" panose="020B0606030504020204" pitchFamily="34" charset="0"/>
              </a:rPr>
              <a:t>As you scroll down the page, the player will scroll with you.  You can use the drag bar at the top to position the player where you want it on the page. </a:t>
            </a:r>
          </a:p>
        </p:txBody>
      </p:sp>
    </p:spTree>
    <p:extLst>
      <p:ext uri="{BB962C8B-B14F-4D97-AF65-F5344CB8AC3E}">
        <p14:creationId xmlns:p14="http://schemas.microsoft.com/office/powerpoint/2010/main" val="27142622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p:cNvSpPr>
            <a:spLocks noGrp="1"/>
          </p:cNvSpPr>
          <p:nvPr>
            <p:ph type="title" idx="4294967295"/>
          </p:nvPr>
        </p:nvSpPr>
        <p:spPr>
          <a:xfrm>
            <a:off x="485775" y="154235"/>
            <a:ext cx="8658225" cy="544513"/>
          </a:xfrm>
        </p:spPr>
        <p:txBody>
          <a:bodyPr/>
          <a:lstStyle/>
          <a:p>
            <a:r>
              <a:rPr lang="en-US" sz="3200" dirty="0">
                <a:solidFill>
                  <a:srgbClr val="444464"/>
                </a:solidFill>
                <a:latin typeface="Raleway" panose="020B0503030101060003" pitchFamily="34" charset="0"/>
                <a:ea typeface="Open Sans" panose="020B0606030504020204" pitchFamily="34" charset="0"/>
                <a:cs typeface="Open Sans" panose="020B0606030504020204" pitchFamily="34" charset="0"/>
              </a:rPr>
              <a:t>How to Use ReadSpeaker Text to Speech (2)</a:t>
            </a:r>
          </a:p>
        </p:txBody>
      </p:sp>
      <p:sp>
        <p:nvSpPr>
          <p:cNvPr id="7" name="Espace réservé du contenu 6"/>
          <p:cNvSpPr>
            <a:spLocks noGrp="1"/>
          </p:cNvSpPr>
          <p:nvPr>
            <p:ph idx="4294967295"/>
          </p:nvPr>
        </p:nvSpPr>
        <p:spPr>
          <a:xfrm>
            <a:off x="485775" y="839496"/>
            <a:ext cx="8420100" cy="1166286"/>
          </a:xfrm>
        </p:spPr>
        <p:txBody>
          <a:bodyPr>
            <a:noAutofit/>
          </a:bodyPr>
          <a:lstStyle/>
          <a:p>
            <a:pPr marL="0" indent="0">
              <a:spcAft>
                <a:spcPts val="1200"/>
              </a:spcAft>
              <a:buNone/>
            </a:pPr>
            <a:r>
              <a:rPr lang="en-US" sz="2400" b="1" i="1" dirty="0">
                <a:solidFill>
                  <a:srgbClr val="333333"/>
                </a:solidFill>
                <a:latin typeface="Open Sans" panose="020B0606030504020204" pitchFamily="34" charset="0"/>
                <a:ea typeface="Open Sans" panose="020B0606030504020204" pitchFamily="34" charset="0"/>
                <a:cs typeface="Open Sans" panose="020B0606030504020204" pitchFamily="34" charset="0"/>
              </a:rPr>
              <a:t>How does it work?</a:t>
            </a:r>
            <a:endParaRPr lang="en-US" sz="2400" b="1" i="1" kern="1200" dirty="0">
              <a:solidFill>
                <a:srgbClr val="333333"/>
              </a:solidFill>
              <a:latin typeface="Open Sans" panose="020B0606030504020204" pitchFamily="34" charset="0"/>
              <a:ea typeface="Open Sans" panose="020B0606030504020204" pitchFamily="34" charset="0"/>
              <a:cs typeface="Open Sans" panose="020B0606030504020204" pitchFamily="34" charset="0"/>
            </a:endParaRPr>
          </a:p>
          <a:p>
            <a:pPr marL="0" indent="0">
              <a:spcAft>
                <a:spcPts val="600"/>
              </a:spcAft>
              <a:buNone/>
            </a:pPr>
            <a:r>
              <a:rPr lang="en-US" sz="2400" b="1" i="1" kern="1200" dirty="0">
                <a:solidFill>
                  <a:srgbClr val="333333"/>
                </a:solidFill>
                <a:latin typeface="Open Sans" panose="020B0606030504020204" pitchFamily="34" charset="0"/>
                <a:ea typeface="Open Sans" panose="020B0606030504020204" pitchFamily="34" charset="0"/>
                <a:cs typeface="Open Sans" panose="020B0606030504020204" pitchFamily="34" charset="0"/>
              </a:rPr>
              <a:t>To listen to the content on a page:</a:t>
            </a:r>
          </a:p>
        </p:txBody>
      </p:sp>
      <p:sp>
        <p:nvSpPr>
          <p:cNvPr id="14" name="Espace réservé du contenu 6">
            <a:extLst>
              <a:ext uri="{FF2B5EF4-FFF2-40B4-BE49-F238E27FC236}">
                <a16:creationId xmlns:a16="http://schemas.microsoft.com/office/drawing/2014/main" id="{D6B46967-6F50-4517-B8A5-1F7F6F25D32A}"/>
              </a:ext>
            </a:extLst>
          </p:cNvPr>
          <p:cNvSpPr txBox="1">
            <a:spLocks/>
          </p:cNvSpPr>
          <p:nvPr/>
        </p:nvSpPr>
        <p:spPr bwMode="auto">
          <a:xfrm>
            <a:off x="485775" y="2005782"/>
            <a:ext cx="8343593" cy="5594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noAutofit/>
          </a:bodyPr>
          <a:lstStyle>
            <a:lvl1pPr marL="342900" indent="-342900" algn="l" rtl="0" eaLnBrk="0" fontAlgn="base" hangingPunct="0">
              <a:spcBef>
                <a:spcPct val="20000"/>
              </a:spcBef>
              <a:spcAft>
                <a:spcPct val="0"/>
              </a:spcAft>
              <a:buClr>
                <a:srgbClr val="3333AA"/>
              </a:buClr>
              <a:buFont typeface="Wingdings" charset="2"/>
              <a:buChar char="§"/>
              <a:defRPr sz="2400">
                <a:solidFill>
                  <a:srgbClr val="333333"/>
                </a:solidFill>
                <a:latin typeface="Lucida Sans" pitchFamily="34" charset="0"/>
                <a:ea typeface="MS PGothic" pitchFamily="34" charset="-128"/>
                <a:cs typeface="MS PGothic" charset="0"/>
              </a:defRPr>
            </a:lvl1pPr>
            <a:lvl2pPr marL="742950" indent="-285750" algn="l" rtl="0" eaLnBrk="0" fontAlgn="base" hangingPunct="0">
              <a:spcBef>
                <a:spcPct val="20000"/>
              </a:spcBef>
              <a:spcAft>
                <a:spcPct val="0"/>
              </a:spcAft>
              <a:buClr>
                <a:srgbClr val="EE6600"/>
              </a:buClr>
              <a:buFont typeface="Wingdings" charset="2"/>
              <a:buChar char="§"/>
              <a:defRPr sz="2200">
                <a:solidFill>
                  <a:srgbClr val="333333"/>
                </a:solidFill>
                <a:latin typeface="Lucida Sans" pitchFamily="34" charset="0"/>
                <a:ea typeface="MS PGothic" pitchFamily="34" charset="-128"/>
                <a:cs typeface="MS PGothic" charset="0"/>
              </a:defRPr>
            </a:lvl2pPr>
            <a:lvl3pPr marL="1143000" indent="-228600" algn="l" rtl="0" eaLnBrk="0" fontAlgn="base" hangingPunct="0">
              <a:spcBef>
                <a:spcPct val="20000"/>
              </a:spcBef>
              <a:spcAft>
                <a:spcPct val="0"/>
              </a:spcAft>
              <a:buClr>
                <a:schemeClr val="bg2"/>
              </a:buClr>
              <a:buFont typeface="Wingdings" charset="2"/>
              <a:buChar char="§"/>
              <a:defRPr sz="1800">
                <a:solidFill>
                  <a:srgbClr val="333333"/>
                </a:solidFill>
                <a:latin typeface="Lucida Sans" pitchFamily="34" charset="0"/>
                <a:ea typeface="MS PGothic" pitchFamily="34" charset="-128"/>
                <a:cs typeface="MS PGothic" charset="0"/>
              </a:defRPr>
            </a:lvl3pPr>
            <a:lvl4pPr marL="1600200" indent="-228600" algn="l" rtl="0" eaLnBrk="0" fontAlgn="base" hangingPunct="0">
              <a:spcBef>
                <a:spcPct val="20000"/>
              </a:spcBef>
              <a:spcAft>
                <a:spcPct val="0"/>
              </a:spcAft>
              <a:buClr>
                <a:schemeClr val="bg2"/>
              </a:buClr>
              <a:buFont typeface="Wingdings" charset="2"/>
              <a:buChar char="§"/>
              <a:defRPr sz="1600">
                <a:solidFill>
                  <a:schemeClr val="tx1"/>
                </a:solidFill>
                <a:latin typeface="Lucida Sans" pitchFamily="34" charset="0"/>
                <a:ea typeface="MS PGothic" pitchFamily="34" charset="-128"/>
                <a:cs typeface="MS PGothic" charset="0"/>
              </a:defRPr>
            </a:lvl4pPr>
            <a:lvl5pPr marL="2057400" indent="-228600" algn="l" rtl="0" eaLnBrk="0" fontAlgn="base" hangingPunct="0">
              <a:spcBef>
                <a:spcPct val="20000"/>
              </a:spcBef>
              <a:spcAft>
                <a:spcPct val="0"/>
              </a:spcAft>
              <a:buClr>
                <a:schemeClr val="bg2"/>
              </a:buClr>
              <a:buFont typeface="Wingdings" charset="2"/>
              <a:buChar char="§"/>
              <a:defRPr sz="1600">
                <a:solidFill>
                  <a:schemeClr val="tx1"/>
                </a:solidFill>
                <a:latin typeface="Lucida Sans" pitchFamily="34" charset="0"/>
                <a:ea typeface="MS PGothic" pitchFamily="34" charset="-128"/>
                <a:cs typeface="MS PGothic" charset="0"/>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461963" indent="-461963">
              <a:spcBef>
                <a:spcPts val="832"/>
              </a:spcBef>
              <a:buClr>
                <a:srgbClr val="EE6600"/>
              </a:buClr>
              <a:buFont typeface="Arial" panose="020B0604020202020204" pitchFamily="34" charset="0"/>
              <a:buChar char="•"/>
            </a:pPr>
            <a:r>
              <a:rPr lang="en-US" kern="1200" dirty="0">
                <a:latin typeface="Open Sans" panose="020B0606030504020204" pitchFamily="34" charset="0"/>
                <a:ea typeface="Open Sans" panose="020B0606030504020204" pitchFamily="34" charset="0"/>
                <a:cs typeface="Open Sans" panose="020B0606030504020204" pitchFamily="34" charset="0"/>
              </a:rPr>
              <a:t>The player expands, and you can use any of the tools: </a:t>
            </a:r>
          </a:p>
        </p:txBody>
      </p:sp>
      <p:pic>
        <p:nvPicPr>
          <p:cNvPr id="3" name="Picture 2" descr="The expanded webReader.  The top toolbar has the listen commands, skip backward/skip forward 5 seconds, volume, reading speed, and close player. The lower toolbar has settings, reading voice, click and listen, enlarge text, form reading, text mode, page mask, download to mp3, and help.">
            <a:extLst>
              <a:ext uri="{FF2B5EF4-FFF2-40B4-BE49-F238E27FC236}">
                <a16:creationId xmlns:a16="http://schemas.microsoft.com/office/drawing/2014/main" id="{FC2E96CF-43C4-5BBF-C069-899D578567F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38795" y="2565215"/>
            <a:ext cx="5486400" cy="2984500"/>
          </a:xfrm>
          <a:prstGeom prst="rect">
            <a:avLst/>
          </a:prstGeom>
        </p:spPr>
      </p:pic>
    </p:spTree>
    <p:extLst>
      <p:ext uri="{BB962C8B-B14F-4D97-AF65-F5344CB8AC3E}">
        <p14:creationId xmlns:p14="http://schemas.microsoft.com/office/powerpoint/2010/main" val="1197590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p:cNvSpPr>
            <a:spLocks noGrp="1"/>
          </p:cNvSpPr>
          <p:nvPr>
            <p:ph type="title" idx="4294967295"/>
          </p:nvPr>
        </p:nvSpPr>
        <p:spPr>
          <a:xfrm>
            <a:off x="468313" y="72614"/>
            <a:ext cx="8675687" cy="657225"/>
          </a:xfrm>
        </p:spPr>
        <p:txBody>
          <a:bodyPr/>
          <a:lstStyle/>
          <a:p>
            <a:r>
              <a:rPr lang="en-US" sz="3200" dirty="0">
                <a:solidFill>
                  <a:srgbClr val="444464"/>
                </a:solidFill>
                <a:latin typeface="Raleway" panose="020B0503030101060003" pitchFamily="34" charset="0"/>
                <a:ea typeface="Open Sans" panose="020B0606030504020204" pitchFamily="34" charset="0"/>
                <a:cs typeface="Open Sans" panose="020B0606030504020204" pitchFamily="34" charset="0"/>
              </a:rPr>
              <a:t>How to Use ReadSpeaker Text to Speech (3)</a:t>
            </a:r>
          </a:p>
        </p:txBody>
      </p:sp>
      <p:sp>
        <p:nvSpPr>
          <p:cNvPr id="10" name="Text Placeholder 9">
            <a:extLst>
              <a:ext uri="{FF2B5EF4-FFF2-40B4-BE49-F238E27FC236}">
                <a16:creationId xmlns:a16="http://schemas.microsoft.com/office/drawing/2014/main" id="{CE8A7F59-549F-4105-9143-E1BAB901E425}"/>
              </a:ext>
            </a:extLst>
          </p:cNvPr>
          <p:cNvSpPr>
            <a:spLocks noGrp="1"/>
          </p:cNvSpPr>
          <p:nvPr>
            <p:ph type="body" idx="4294967295"/>
          </p:nvPr>
        </p:nvSpPr>
        <p:spPr>
          <a:xfrm>
            <a:off x="0" y="868161"/>
            <a:ext cx="4040188" cy="639763"/>
          </a:xfrm>
        </p:spPr>
        <p:txBody>
          <a:bodyPr/>
          <a:lstStyle/>
          <a:p>
            <a:pPr marL="0" indent="0" algn="ctr">
              <a:buNone/>
            </a:pPr>
            <a:r>
              <a:rPr lang="en-US" sz="2400" b="1" dirty="0">
                <a:solidFill>
                  <a:srgbClr val="444464"/>
                </a:solidFill>
                <a:latin typeface="Open Sans" panose="020B0606030504020204" pitchFamily="34" charset="0"/>
                <a:ea typeface="Open Sans" panose="020B0606030504020204" pitchFamily="34" charset="0"/>
                <a:cs typeface="Open Sans" panose="020B0606030504020204" pitchFamily="34" charset="0"/>
              </a:rPr>
              <a:t>Top Toolbar</a:t>
            </a:r>
          </a:p>
        </p:txBody>
      </p:sp>
      <p:sp>
        <p:nvSpPr>
          <p:cNvPr id="12" name="Content Placeholder 11">
            <a:extLst>
              <a:ext uri="{FF2B5EF4-FFF2-40B4-BE49-F238E27FC236}">
                <a16:creationId xmlns:a16="http://schemas.microsoft.com/office/drawing/2014/main" id="{37C8EC82-E64F-4B9A-A265-37F6415332D2}"/>
              </a:ext>
            </a:extLst>
          </p:cNvPr>
          <p:cNvSpPr>
            <a:spLocks noGrp="1"/>
          </p:cNvSpPr>
          <p:nvPr>
            <p:ph sz="half" idx="4294967295"/>
          </p:nvPr>
        </p:nvSpPr>
        <p:spPr>
          <a:xfrm>
            <a:off x="353243" y="1252537"/>
            <a:ext cx="4040188" cy="4352925"/>
          </a:xfrm>
        </p:spPr>
        <p:txBody>
          <a:bodyPr/>
          <a:lstStyle/>
          <a:p>
            <a:pPr marL="461963" lvl="1" indent="-461963">
              <a:lnSpc>
                <a:spcPct val="90000"/>
              </a:lnSpc>
              <a:spcBef>
                <a:spcPts val="150"/>
              </a:spcBef>
              <a:spcAft>
                <a:spcPts val="300"/>
              </a:spcAft>
              <a:buFont typeface="Arial" panose="020B0604020202020204" pitchFamily="34" charset="0"/>
              <a:buChar char="•"/>
            </a:pPr>
            <a:r>
              <a:rPr lang="en-US" sz="2400" dirty="0">
                <a:solidFill>
                  <a:srgbClr val="333333"/>
                </a:solidFill>
                <a:latin typeface="Open Sans" panose="020B0606030504020204" pitchFamily="34" charset="0"/>
                <a:ea typeface="Open Sans" panose="020B0606030504020204" pitchFamily="34" charset="0"/>
                <a:cs typeface="Open Sans" panose="020B0606030504020204" pitchFamily="34" charset="0"/>
              </a:rPr>
              <a:t>Listen</a:t>
            </a:r>
          </a:p>
          <a:p>
            <a:pPr marL="461963" lvl="1" indent="-461963">
              <a:lnSpc>
                <a:spcPct val="90000"/>
              </a:lnSpc>
              <a:spcBef>
                <a:spcPts val="150"/>
              </a:spcBef>
              <a:spcAft>
                <a:spcPts val="300"/>
              </a:spcAft>
              <a:buFont typeface="Arial" panose="020B0604020202020204" pitchFamily="34" charset="0"/>
              <a:buChar char="•"/>
            </a:pPr>
            <a:r>
              <a:rPr lang="en-US" sz="2400" dirty="0">
                <a:solidFill>
                  <a:srgbClr val="333333"/>
                </a:solidFill>
                <a:latin typeface="Open Sans" panose="020B0606030504020204" pitchFamily="34" charset="0"/>
                <a:ea typeface="Open Sans" panose="020B0606030504020204" pitchFamily="34" charset="0"/>
                <a:cs typeface="Open Sans" panose="020B0606030504020204" pitchFamily="34" charset="0"/>
              </a:rPr>
              <a:t>Pause/restart the reading</a:t>
            </a:r>
          </a:p>
          <a:p>
            <a:pPr marL="461963" lvl="1" indent="-461963">
              <a:lnSpc>
                <a:spcPct val="90000"/>
              </a:lnSpc>
              <a:spcBef>
                <a:spcPts val="150"/>
              </a:spcBef>
              <a:spcAft>
                <a:spcPts val="300"/>
              </a:spcAft>
              <a:buFont typeface="Arial" panose="020B0604020202020204" pitchFamily="34" charset="0"/>
              <a:buChar char="•"/>
            </a:pPr>
            <a:r>
              <a:rPr lang="en-US" sz="2400" dirty="0">
                <a:solidFill>
                  <a:srgbClr val="333333"/>
                </a:solidFill>
                <a:latin typeface="Open Sans" panose="020B0606030504020204" pitchFamily="34" charset="0"/>
                <a:ea typeface="Open Sans" panose="020B0606030504020204" pitchFamily="34" charset="0"/>
                <a:cs typeface="Open Sans" panose="020B0606030504020204" pitchFamily="34" charset="0"/>
              </a:rPr>
              <a:t>Stop the reading</a:t>
            </a:r>
          </a:p>
          <a:p>
            <a:pPr marL="461963" lvl="1" indent="-461963">
              <a:lnSpc>
                <a:spcPct val="90000"/>
              </a:lnSpc>
              <a:spcBef>
                <a:spcPts val="150"/>
              </a:spcBef>
              <a:spcAft>
                <a:spcPts val="300"/>
              </a:spcAft>
              <a:buFont typeface="Arial" panose="020B0604020202020204" pitchFamily="34" charset="0"/>
              <a:buChar char="•"/>
            </a:pPr>
            <a:r>
              <a:rPr lang="en-US" sz="2400" dirty="0">
                <a:solidFill>
                  <a:srgbClr val="333333"/>
                </a:solidFill>
                <a:latin typeface="Open Sans" panose="020B0606030504020204" pitchFamily="34" charset="0"/>
                <a:ea typeface="Open Sans" panose="020B0606030504020204" pitchFamily="34" charset="0"/>
                <a:cs typeface="Open Sans" panose="020B0606030504020204" pitchFamily="34" charset="0"/>
              </a:rPr>
              <a:t>Skip backward 5 seconds</a:t>
            </a:r>
          </a:p>
          <a:p>
            <a:pPr marL="461963" lvl="1" indent="-461963">
              <a:lnSpc>
                <a:spcPct val="90000"/>
              </a:lnSpc>
              <a:spcBef>
                <a:spcPts val="150"/>
              </a:spcBef>
              <a:spcAft>
                <a:spcPts val="300"/>
              </a:spcAft>
              <a:buFont typeface="Arial" panose="020B0604020202020204" pitchFamily="34" charset="0"/>
              <a:buChar char="•"/>
            </a:pPr>
            <a:r>
              <a:rPr lang="en-US" sz="2400" dirty="0">
                <a:solidFill>
                  <a:srgbClr val="333333"/>
                </a:solidFill>
                <a:latin typeface="Open Sans" panose="020B0606030504020204" pitchFamily="34" charset="0"/>
                <a:ea typeface="Open Sans" panose="020B0606030504020204" pitchFamily="34" charset="0"/>
                <a:cs typeface="Open Sans" panose="020B0606030504020204" pitchFamily="34" charset="0"/>
              </a:rPr>
              <a:t>Skip forward 5 seconds</a:t>
            </a:r>
          </a:p>
          <a:p>
            <a:pPr marL="461963" lvl="1" indent="-461963">
              <a:lnSpc>
                <a:spcPct val="90000"/>
              </a:lnSpc>
              <a:spcBef>
                <a:spcPts val="150"/>
              </a:spcBef>
              <a:spcAft>
                <a:spcPts val="300"/>
              </a:spcAft>
              <a:buFont typeface="Arial" panose="020B0604020202020204" pitchFamily="34" charset="0"/>
              <a:buChar char="•"/>
            </a:pPr>
            <a:r>
              <a:rPr lang="en-US" sz="2400" dirty="0">
                <a:solidFill>
                  <a:srgbClr val="333333"/>
                </a:solidFill>
                <a:latin typeface="Open Sans" panose="020B0606030504020204" pitchFamily="34" charset="0"/>
                <a:ea typeface="Open Sans" panose="020B0606030504020204" pitchFamily="34" charset="0"/>
                <a:cs typeface="Open Sans" panose="020B0606030504020204" pitchFamily="34" charset="0"/>
              </a:rPr>
              <a:t>Adjust the volume</a:t>
            </a:r>
          </a:p>
          <a:p>
            <a:pPr marL="461963" lvl="1" indent="-461963">
              <a:lnSpc>
                <a:spcPct val="90000"/>
              </a:lnSpc>
              <a:spcBef>
                <a:spcPts val="150"/>
              </a:spcBef>
              <a:spcAft>
                <a:spcPts val="300"/>
              </a:spcAft>
              <a:buFont typeface="Arial" panose="020B0604020202020204" pitchFamily="34" charset="0"/>
              <a:buChar char="•"/>
            </a:pPr>
            <a:r>
              <a:rPr lang="en-US" sz="2400" dirty="0">
                <a:solidFill>
                  <a:srgbClr val="333333"/>
                </a:solidFill>
                <a:latin typeface="Open Sans" panose="020B0606030504020204" pitchFamily="34" charset="0"/>
                <a:ea typeface="Open Sans" panose="020B0606030504020204" pitchFamily="34" charset="0"/>
                <a:cs typeface="Open Sans" panose="020B0606030504020204" pitchFamily="34" charset="0"/>
              </a:rPr>
              <a:t>Reading Speed</a:t>
            </a:r>
          </a:p>
          <a:p>
            <a:pPr marL="461963" lvl="1" indent="-461963">
              <a:lnSpc>
                <a:spcPct val="90000"/>
              </a:lnSpc>
              <a:spcBef>
                <a:spcPts val="150"/>
              </a:spcBef>
              <a:spcAft>
                <a:spcPts val="300"/>
              </a:spcAft>
              <a:buFont typeface="Arial" panose="020B0604020202020204" pitchFamily="34" charset="0"/>
              <a:buChar char="•"/>
            </a:pPr>
            <a:r>
              <a:rPr lang="en-US" sz="2400" dirty="0">
                <a:solidFill>
                  <a:srgbClr val="333333"/>
                </a:solidFill>
                <a:latin typeface="Open Sans" panose="020B0606030504020204" pitchFamily="34" charset="0"/>
                <a:ea typeface="Open Sans" panose="020B0606030504020204" pitchFamily="34" charset="0"/>
                <a:cs typeface="Open Sans" panose="020B0606030504020204" pitchFamily="34" charset="0"/>
              </a:rPr>
              <a:t>Close the player</a:t>
            </a:r>
          </a:p>
        </p:txBody>
      </p:sp>
      <p:sp>
        <p:nvSpPr>
          <p:cNvPr id="13" name="Text Placeholder 12">
            <a:extLst>
              <a:ext uri="{FF2B5EF4-FFF2-40B4-BE49-F238E27FC236}">
                <a16:creationId xmlns:a16="http://schemas.microsoft.com/office/drawing/2014/main" id="{C605500E-7DDA-46E0-99D1-F5A78682EA3B}"/>
              </a:ext>
            </a:extLst>
          </p:cNvPr>
          <p:cNvSpPr>
            <a:spLocks noGrp="1"/>
          </p:cNvSpPr>
          <p:nvPr>
            <p:ph type="body" sz="quarter" idx="4294967295"/>
          </p:nvPr>
        </p:nvSpPr>
        <p:spPr>
          <a:xfrm>
            <a:off x="4572000" y="858304"/>
            <a:ext cx="4041775" cy="639763"/>
          </a:xfrm>
        </p:spPr>
        <p:txBody>
          <a:bodyPr/>
          <a:lstStyle/>
          <a:p>
            <a:pPr marL="0" indent="0" algn="ctr">
              <a:buNone/>
            </a:pPr>
            <a:r>
              <a:rPr lang="en-US" sz="2400" b="1" dirty="0">
                <a:solidFill>
                  <a:srgbClr val="444464"/>
                </a:solidFill>
                <a:latin typeface="Open Sans" panose="020B0606030504020204" pitchFamily="34" charset="0"/>
                <a:ea typeface="Open Sans" panose="020B0606030504020204" pitchFamily="34" charset="0"/>
                <a:cs typeface="Open Sans" panose="020B0606030504020204" pitchFamily="34" charset="0"/>
              </a:rPr>
              <a:t>Lower Toolbar</a:t>
            </a:r>
          </a:p>
        </p:txBody>
      </p:sp>
      <p:sp>
        <p:nvSpPr>
          <p:cNvPr id="14" name="Content Placeholder 13">
            <a:extLst>
              <a:ext uri="{FF2B5EF4-FFF2-40B4-BE49-F238E27FC236}">
                <a16:creationId xmlns:a16="http://schemas.microsoft.com/office/drawing/2014/main" id="{2A987C54-917A-4043-907C-2B894C8AE326}"/>
              </a:ext>
            </a:extLst>
          </p:cNvPr>
          <p:cNvSpPr>
            <a:spLocks noGrp="1"/>
          </p:cNvSpPr>
          <p:nvPr>
            <p:ph sz="quarter" idx="4294967295"/>
          </p:nvPr>
        </p:nvSpPr>
        <p:spPr>
          <a:xfrm>
            <a:off x="4572000" y="1252537"/>
            <a:ext cx="4317080" cy="3332162"/>
          </a:xfrm>
        </p:spPr>
        <p:txBody>
          <a:bodyPr/>
          <a:lstStyle/>
          <a:p>
            <a:pPr marL="461963" lvl="1" indent="-461963">
              <a:lnSpc>
                <a:spcPct val="90000"/>
              </a:lnSpc>
              <a:spcBef>
                <a:spcPts val="150"/>
              </a:spcBef>
              <a:spcAft>
                <a:spcPts val="300"/>
              </a:spcAft>
              <a:buFont typeface="Arial" panose="020B0604020202020204" pitchFamily="34" charset="0"/>
              <a:buChar char="•"/>
            </a:pPr>
            <a:r>
              <a:rPr lang="en-US" sz="2400" dirty="0">
                <a:solidFill>
                  <a:srgbClr val="333333"/>
                </a:solidFill>
                <a:latin typeface="Open Sans" panose="020B0606030504020204" pitchFamily="34" charset="0"/>
                <a:ea typeface="Open Sans" panose="020B0606030504020204" pitchFamily="34" charset="0"/>
                <a:cs typeface="Open Sans" panose="020B0606030504020204" pitchFamily="34" charset="0"/>
              </a:rPr>
              <a:t>Customize your settings</a:t>
            </a:r>
          </a:p>
          <a:p>
            <a:pPr marL="461963" lvl="1" indent="-461963">
              <a:lnSpc>
                <a:spcPct val="90000"/>
              </a:lnSpc>
              <a:spcBef>
                <a:spcPts val="150"/>
              </a:spcBef>
              <a:spcAft>
                <a:spcPts val="300"/>
              </a:spcAft>
              <a:buFont typeface="Arial" panose="020B0604020202020204" pitchFamily="34" charset="0"/>
              <a:buChar char="•"/>
            </a:pPr>
            <a:r>
              <a:rPr lang="en-US" sz="2400" dirty="0">
                <a:solidFill>
                  <a:srgbClr val="333333"/>
                </a:solidFill>
                <a:latin typeface="Open Sans" panose="020B0606030504020204" pitchFamily="34" charset="0"/>
                <a:ea typeface="Open Sans" panose="020B0606030504020204" pitchFamily="34" charset="0"/>
                <a:cs typeface="Open Sans" panose="020B0606030504020204" pitchFamily="34" charset="0"/>
              </a:rPr>
              <a:t>Change voices (if available)</a:t>
            </a:r>
          </a:p>
          <a:p>
            <a:pPr marL="461963" lvl="1" indent="-461963">
              <a:lnSpc>
                <a:spcPct val="90000"/>
              </a:lnSpc>
              <a:spcBef>
                <a:spcPts val="150"/>
              </a:spcBef>
              <a:spcAft>
                <a:spcPts val="300"/>
              </a:spcAft>
              <a:buFont typeface="Arial" panose="020B0604020202020204" pitchFamily="34" charset="0"/>
              <a:buChar char="•"/>
            </a:pPr>
            <a:r>
              <a:rPr lang="en-US" sz="2400" dirty="0">
                <a:solidFill>
                  <a:srgbClr val="333333"/>
                </a:solidFill>
                <a:latin typeface="Open Sans" panose="020B0606030504020204" pitchFamily="34" charset="0"/>
                <a:ea typeface="Open Sans" panose="020B0606030504020204" pitchFamily="34" charset="0"/>
                <a:cs typeface="Open Sans" panose="020B0606030504020204" pitchFamily="34" charset="0"/>
              </a:rPr>
              <a:t>Click and Listen</a:t>
            </a:r>
          </a:p>
          <a:p>
            <a:pPr marL="461963" lvl="1" indent="-461963">
              <a:lnSpc>
                <a:spcPct val="90000"/>
              </a:lnSpc>
              <a:spcBef>
                <a:spcPts val="150"/>
              </a:spcBef>
              <a:spcAft>
                <a:spcPts val="300"/>
              </a:spcAft>
              <a:buFont typeface="Arial" panose="020B0604020202020204" pitchFamily="34" charset="0"/>
              <a:buChar char="•"/>
            </a:pPr>
            <a:r>
              <a:rPr lang="en-US" sz="2400" dirty="0">
                <a:solidFill>
                  <a:srgbClr val="333333"/>
                </a:solidFill>
                <a:latin typeface="Open Sans" panose="020B0606030504020204" pitchFamily="34" charset="0"/>
                <a:ea typeface="Open Sans" panose="020B0606030504020204" pitchFamily="34" charset="0"/>
                <a:cs typeface="Open Sans" panose="020B0606030504020204" pitchFamily="34" charset="0"/>
              </a:rPr>
              <a:t>Enlarge Text</a:t>
            </a:r>
          </a:p>
          <a:p>
            <a:pPr marL="461963" lvl="1" indent="-461963">
              <a:lnSpc>
                <a:spcPct val="90000"/>
              </a:lnSpc>
              <a:spcBef>
                <a:spcPts val="150"/>
              </a:spcBef>
              <a:spcAft>
                <a:spcPts val="300"/>
              </a:spcAft>
              <a:buFont typeface="Arial" panose="020B0604020202020204" pitchFamily="34" charset="0"/>
              <a:buChar char="•"/>
            </a:pPr>
            <a:r>
              <a:rPr lang="en-US" sz="2400" dirty="0">
                <a:solidFill>
                  <a:srgbClr val="333333"/>
                </a:solidFill>
                <a:latin typeface="Open Sans" panose="020B0606030504020204" pitchFamily="34" charset="0"/>
                <a:ea typeface="Open Sans" panose="020B0606030504020204" pitchFamily="34" charset="0"/>
                <a:cs typeface="Open Sans" panose="020B0606030504020204" pitchFamily="34" charset="0"/>
              </a:rPr>
              <a:t>Text Mode</a:t>
            </a:r>
          </a:p>
          <a:p>
            <a:pPr marL="461963" lvl="1" indent="-461963">
              <a:lnSpc>
                <a:spcPct val="90000"/>
              </a:lnSpc>
              <a:spcBef>
                <a:spcPts val="150"/>
              </a:spcBef>
              <a:spcAft>
                <a:spcPts val="300"/>
              </a:spcAft>
              <a:buFont typeface="Arial" panose="020B0604020202020204" pitchFamily="34" charset="0"/>
              <a:buChar char="•"/>
            </a:pPr>
            <a:r>
              <a:rPr lang="en-US" sz="2400" dirty="0">
                <a:solidFill>
                  <a:srgbClr val="333333"/>
                </a:solidFill>
                <a:latin typeface="Open Sans" panose="020B0606030504020204" pitchFamily="34" charset="0"/>
                <a:ea typeface="Open Sans" panose="020B0606030504020204" pitchFamily="34" charset="0"/>
                <a:cs typeface="Open Sans" panose="020B0606030504020204" pitchFamily="34" charset="0"/>
              </a:rPr>
              <a:t>Page Mask</a:t>
            </a:r>
          </a:p>
          <a:p>
            <a:pPr marL="461963" lvl="1" indent="-461963">
              <a:lnSpc>
                <a:spcPct val="90000"/>
              </a:lnSpc>
              <a:spcBef>
                <a:spcPts val="150"/>
              </a:spcBef>
              <a:spcAft>
                <a:spcPts val="300"/>
              </a:spcAft>
              <a:buFont typeface="Arial" panose="020B0604020202020204" pitchFamily="34" charset="0"/>
              <a:buChar char="•"/>
            </a:pPr>
            <a:r>
              <a:rPr lang="en-US" sz="2400" dirty="0">
                <a:solidFill>
                  <a:srgbClr val="333333"/>
                </a:solidFill>
                <a:latin typeface="Open Sans" panose="020B0606030504020204" pitchFamily="34" charset="0"/>
                <a:ea typeface="Open Sans" panose="020B0606030504020204" pitchFamily="34" charset="0"/>
                <a:cs typeface="Open Sans" panose="020B0606030504020204" pitchFamily="34" charset="0"/>
              </a:rPr>
              <a:t>Help</a:t>
            </a:r>
          </a:p>
        </p:txBody>
      </p:sp>
      <p:sp>
        <p:nvSpPr>
          <p:cNvPr id="8" name="Content Placeholder 13">
            <a:extLst>
              <a:ext uri="{FF2B5EF4-FFF2-40B4-BE49-F238E27FC236}">
                <a16:creationId xmlns:a16="http://schemas.microsoft.com/office/drawing/2014/main" id="{1E6FC1EC-0A5E-4025-8953-54406D29A524}"/>
              </a:ext>
            </a:extLst>
          </p:cNvPr>
          <p:cNvSpPr txBox="1">
            <a:spLocks/>
          </p:cNvSpPr>
          <p:nvPr/>
        </p:nvSpPr>
        <p:spPr bwMode="auto">
          <a:xfrm>
            <a:off x="351402" y="4779798"/>
            <a:ext cx="8283884" cy="109611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lvl1pPr marL="342900" indent="-342900" algn="l" rtl="0" eaLnBrk="0" fontAlgn="base" hangingPunct="0">
              <a:spcBef>
                <a:spcPct val="20000"/>
              </a:spcBef>
              <a:spcAft>
                <a:spcPct val="0"/>
              </a:spcAft>
              <a:buClr>
                <a:srgbClr val="3333AA"/>
              </a:buClr>
              <a:buFont typeface="Wingdings" charset="2"/>
              <a:buChar char="§"/>
              <a:defRPr sz="2400">
                <a:solidFill>
                  <a:srgbClr val="333333"/>
                </a:solidFill>
                <a:latin typeface="Lucida Sans" pitchFamily="34" charset="0"/>
                <a:ea typeface="MS PGothic" pitchFamily="34" charset="-128"/>
                <a:cs typeface="MS PGothic" charset="0"/>
              </a:defRPr>
            </a:lvl1pPr>
            <a:lvl2pPr marL="742950" indent="-285750" algn="l" rtl="0" eaLnBrk="0" fontAlgn="base" hangingPunct="0">
              <a:spcBef>
                <a:spcPct val="20000"/>
              </a:spcBef>
              <a:spcAft>
                <a:spcPct val="0"/>
              </a:spcAft>
              <a:buClr>
                <a:srgbClr val="EE6600"/>
              </a:buClr>
              <a:buFont typeface="Wingdings" charset="2"/>
              <a:buChar char="§"/>
              <a:defRPr sz="2000">
                <a:solidFill>
                  <a:srgbClr val="333333"/>
                </a:solidFill>
                <a:latin typeface="Lucida Sans" pitchFamily="34" charset="0"/>
                <a:ea typeface="MS PGothic" pitchFamily="34" charset="-128"/>
                <a:cs typeface="MS PGothic" charset="0"/>
              </a:defRPr>
            </a:lvl2pPr>
            <a:lvl3pPr marL="1143000" indent="-228600" algn="l" rtl="0" eaLnBrk="0" fontAlgn="base" hangingPunct="0">
              <a:spcBef>
                <a:spcPct val="20000"/>
              </a:spcBef>
              <a:spcAft>
                <a:spcPct val="0"/>
              </a:spcAft>
              <a:buClr>
                <a:schemeClr val="bg2"/>
              </a:buClr>
              <a:buFont typeface="Wingdings" charset="2"/>
              <a:buChar char="§"/>
              <a:defRPr sz="1800">
                <a:solidFill>
                  <a:srgbClr val="333333"/>
                </a:solidFill>
                <a:latin typeface="Lucida Sans" pitchFamily="34" charset="0"/>
                <a:ea typeface="MS PGothic" pitchFamily="34" charset="-128"/>
                <a:cs typeface="MS PGothic" charset="0"/>
              </a:defRPr>
            </a:lvl3pPr>
            <a:lvl4pPr marL="1600200" indent="-228600" algn="l" rtl="0" eaLnBrk="0" fontAlgn="base" hangingPunct="0">
              <a:spcBef>
                <a:spcPct val="20000"/>
              </a:spcBef>
              <a:spcAft>
                <a:spcPct val="0"/>
              </a:spcAft>
              <a:buClr>
                <a:schemeClr val="bg2"/>
              </a:buClr>
              <a:buFont typeface="Wingdings" charset="2"/>
              <a:buChar char="§"/>
              <a:defRPr sz="1600">
                <a:solidFill>
                  <a:schemeClr val="tx1"/>
                </a:solidFill>
                <a:latin typeface="Lucida Sans" pitchFamily="34" charset="0"/>
                <a:ea typeface="MS PGothic" pitchFamily="34" charset="-128"/>
                <a:cs typeface="MS PGothic" charset="0"/>
              </a:defRPr>
            </a:lvl4pPr>
            <a:lvl5pPr marL="2057400" indent="-228600" algn="l" rtl="0" eaLnBrk="0" fontAlgn="base" hangingPunct="0">
              <a:spcBef>
                <a:spcPct val="20000"/>
              </a:spcBef>
              <a:spcAft>
                <a:spcPct val="0"/>
              </a:spcAft>
              <a:buClr>
                <a:schemeClr val="bg2"/>
              </a:buClr>
              <a:buFont typeface="Wingdings" charset="2"/>
              <a:buChar char="§"/>
              <a:defRPr sz="1600">
                <a:solidFill>
                  <a:schemeClr val="tx1"/>
                </a:solidFill>
                <a:latin typeface="Lucida Sans" pitchFamily="34" charset="0"/>
                <a:ea typeface="MS PGothic" pitchFamily="34" charset="-128"/>
                <a:cs typeface="MS PGothic" charset="0"/>
              </a:defRPr>
            </a:lvl5pPr>
            <a:lvl6pPr marL="2514600" indent="-228600" algn="l" rtl="0" eaLnBrk="1" fontAlgn="base" hangingPunct="1">
              <a:spcBef>
                <a:spcPct val="20000"/>
              </a:spcBef>
              <a:spcAft>
                <a:spcPct val="0"/>
              </a:spcAft>
              <a:buChar char="»"/>
              <a:defRPr sz="1600">
                <a:solidFill>
                  <a:schemeClr val="tx1"/>
                </a:solidFill>
                <a:latin typeface="+mn-lt"/>
              </a:defRPr>
            </a:lvl6pPr>
            <a:lvl7pPr marL="2971800" indent="-228600" algn="l" rtl="0" eaLnBrk="1" fontAlgn="base" hangingPunct="1">
              <a:spcBef>
                <a:spcPct val="20000"/>
              </a:spcBef>
              <a:spcAft>
                <a:spcPct val="0"/>
              </a:spcAft>
              <a:buChar char="»"/>
              <a:defRPr sz="1600">
                <a:solidFill>
                  <a:schemeClr val="tx1"/>
                </a:solidFill>
                <a:latin typeface="+mn-lt"/>
              </a:defRPr>
            </a:lvl7pPr>
            <a:lvl8pPr marL="3429000" indent="-228600" algn="l" rtl="0" eaLnBrk="1" fontAlgn="base" hangingPunct="1">
              <a:spcBef>
                <a:spcPct val="20000"/>
              </a:spcBef>
              <a:spcAft>
                <a:spcPct val="0"/>
              </a:spcAft>
              <a:buChar char="»"/>
              <a:defRPr sz="1600">
                <a:solidFill>
                  <a:schemeClr val="tx1"/>
                </a:solidFill>
                <a:latin typeface="+mn-lt"/>
              </a:defRPr>
            </a:lvl8pPr>
            <a:lvl9pPr marL="3886200" indent="-228600" algn="l" rtl="0" eaLnBrk="1" fontAlgn="base" hangingPunct="1">
              <a:spcBef>
                <a:spcPct val="20000"/>
              </a:spcBef>
              <a:spcAft>
                <a:spcPct val="0"/>
              </a:spcAft>
              <a:buChar char="»"/>
              <a:defRPr sz="1600">
                <a:solidFill>
                  <a:schemeClr val="tx1"/>
                </a:solidFill>
                <a:latin typeface="+mn-lt"/>
              </a:defRPr>
            </a:lvl9pPr>
          </a:lstStyle>
          <a:p>
            <a:pPr marL="461963" indent="-461963">
              <a:buClr>
                <a:srgbClr val="EE6600"/>
              </a:buClr>
              <a:buFont typeface="Arial" panose="020B0604020202020204" pitchFamily="34" charset="0"/>
              <a:buChar char="•"/>
            </a:pPr>
            <a:r>
              <a:rPr lang="en-US" b="1" kern="0" dirty="0">
                <a:solidFill>
                  <a:srgbClr val="444464"/>
                </a:solidFill>
                <a:latin typeface="Open Sans" panose="020B0606030504020204" pitchFamily="34" charset="0"/>
                <a:ea typeface="Open Sans" panose="020B0606030504020204" pitchFamily="34" charset="0"/>
                <a:cs typeface="Open Sans" panose="020B0606030504020204" pitchFamily="34" charset="0"/>
              </a:rPr>
              <a:t>Note:  </a:t>
            </a:r>
            <a:r>
              <a:rPr lang="en-US" kern="0" dirty="0">
                <a:latin typeface="Open Sans" panose="020B0606030504020204" pitchFamily="34" charset="0"/>
                <a:ea typeface="Open Sans" panose="020B0606030504020204" pitchFamily="34" charset="0"/>
                <a:cs typeface="Open Sans" panose="020B0606030504020204" pitchFamily="34" charset="0"/>
              </a:rPr>
              <a:t>When text is highlighted, Listen, Dictionary, and Translation appear on a pop-up. Scrolling is on a Pop-up menu.</a:t>
            </a:r>
          </a:p>
        </p:txBody>
      </p:sp>
    </p:spTree>
    <p:extLst>
      <p:ext uri="{BB962C8B-B14F-4D97-AF65-F5344CB8AC3E}">
        <p14:creationId xmlns:p14="http://schemas.microsoft.com/office/powerpoint/2010/main" val="21843584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2" val="759e985ac2bd78898488f5646bb5d1aac3557039"/>
</p:tagLst>
</file>

<file path=ppt/theme/theme1.xml><?xml version="1.0" encoding="utf-8"?>
<a:theme xmlns:a="http://schemas.openxmlformats.org/drawingml/2006/main" name="ReadSpeaker%20PowerPoint%20Template[1]">
  <a:themeElements>
    <a:clrScheme name="ReadSpeaker">
      <a:dk1>
        <a:srgbClr val="000000"/>
      </a:dk1>
      <a:lt1>
        <a:srgbClr val="FFFFFF"/>
      </a:lt1>
      <a:dk2>
        <a:srgbClr val="000000"/>
      </a:dk2>
      <a:lt2>
        <a:srgbClr val="808080"/>
      </a:lt2>
      <a:accent1>
        <a:srgbClr val="2A2395"/>
      </a:accent1>
      <a:accent2>
        <a:srgbClr val="FEC187"/>
      </a:accent2>
      <a:accent3>
        <a:srgbClr val="5551AD"/>
      </a:accent3>
      <a:accent4>
        <a:srgbClr val="E94E1E"/>
      </a:accent4>
      <a:accent5>
        <a:srgbClr val="F28C64"/>
      </a:accent5>
      <a:accent6>
        <a:srgbClr val="242424"/>
      </a:accent6>
      <a:hlink>
        <a:srgbClr val="898C92"/>
      </a:hlink>
      <a:folHlink>
        <a:srgbClr val="A6A6A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Kantoorth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10230</TotalTime>
  <Words>768</Words>
  <Application>Microsoft Macintosh PowerPoint</Application>
  <PresentationFormat>On-screen Show (4:3)</PresentationFormat>
  <Paragraphs>86</Paragraphs>
  <Slides>12</Slides>
  <Notes>11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12</vt:i4>
      </vt:variant>
    </vt:vector>
  </HeadingPairs>
  <TitlesOfParts>
    <vt:vector size="21" baseType="lpstr">
      <vt:lpstr>Arial</vt:lpstr>
      <vt:lpstr>Calibri</vt:lpstr>
      <vt:lpstr>Century Gothic</vt:lpstr>
      <vt:lpstr>Lucida Grande</vt:lpstr>
      <vt:lpstr>Lucida Sans</vt:lpstr>
      <vt:lpstr>Open Sans</vt:lpstr>
      <vt:lpstr>Raleway</vt:lpstr>
      <vt:lpstr>Wingdings</vt:lpstr>
      <vt:lpstr>ReadSpeaker%20PowerPoint%20Template[1]</vt:lpstr>
      <vt:lpstr>Make Your Content Talk</vt:lpstr>
      <vt:lpstr>Session Objectives</vt:lpstr>
      <vt:lpstr>ReadSpeaker Advantages (1)(Slide 1)</vt:lpstr>
      <vt:lpstr>ReadSpeaker Advantages (Slide 2)</vt:lpstr>
      <vt:lpstr>ReadSpeaker Advantages (Slide 3)</vt:lpstr>
      <vt:lpstr>Specific Benefits of Bimodal Content Presentation</vt:lpstr>
      <vt:lpstr>How to Use ReadSpeaker Text to Speech (1)</vt:lpstr>
      <vt:lpstr>How to Use ReadSpeaker Text to Speech (2)</vt:lpstr>
      <vt:lpstr>How to Use ReadSpeaker Text to Speech (3)</vt:lpstr>
      <vt:lpstr>How to Use ReadSpeaker Text to Speech (4)</vt:lpstr>
      <vt:lpstr>How to Use ReadSpeaker Text to Speech (5)</vt:lpstr>
      <vt:lpstr>How to Use ReadSpeaker Text to Speech (6)</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ReadSpeaker for Blackboard Training Powerpoint Presentation</dc:title>
  <dc:creator>Eigenaar</dc:creator>
  <cp:lastModifiedBy>Ginger Dewey</cp:lastModifiedBy>
  <cp:revision>287</cp:revision>
  <cp:lastPrinted>2014-01-08T17:41:19Z</cp:lastPrinted>
  <dcterms:created xsi:type="dcterms:W3CDTF">2014-09-09T12:53:10Z</dcterms:created>
  <dcterms:modified xsi:type="dcterms:W3CDTF">2025-03-26T21:13:40Z</dcterms:modified>
</cp:coreProperties>
</file>