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54" r:id="rId2"/>
    <p:sldId id="355" r:id="rId3"/>
    <p:sldId id="356" r:id="rId4"/>
    <p:sldId id="350" r:id="rId5"/>
    <p:sldId id="351" r:id="rId6"/>
    <p:sldId id="345" r:id="rId7"/>
    <p:sldId id="357" r:id="rId8"/>
    <p:sldId id="358" r:id="rId9"/>
    <p:sldId id="361" r:id="rId10"/>
    <p:sldId id="360" r:id="rId11"/>
    <p:sldId id="362" r:id="rId12"/>
    <p:sldId id="363" r:id="rId13"/>
  </p:sldIdLst>
  <p:sldSz cx="9144000" cy="6858000" type="screen4x3"/>
  <p:notesSz cx="6858000" cy="9947275"/>
  <p:custDataLst>
    <p:tags r:id="rId16"/>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7" autoAdjust="0"/>
    <p:restoredTop sz="88451" autoAdjust="0"/>
  </p:normalViewPr>
  <p:slideViewPr>
    <p:cSldViewPr snapToGrid="0" showGuides="1">
      <p:cViewPr varScale="1">
        <p:scale>
          <a:sx n="104" d="100"/>
          <a:sy n="104" d="100"/>
        </p:scale>
        <p:origin x="320" y="20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25-08-2024</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25-08-2024</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11</a:t>
            </a:fld>
            <a:endParaRPr lang="nl-NL"/>
          </a:p>
        </p:txBody>
      </p:sp>
    </p:spTree>
    <p:extLst>
      <p:ext uri="{BB962C8B-B14F-4D97-AF65-F5344CB8AC3E}">
        <p14:creationId xmlns:p14="http://schemas.microsoft.com/office/powerpoint/2010/main" val="80890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12</a:t>
            </a:fld>
            <a:endParaRPr lang="nl-NL"/>
          </a:p>
        </p:txBody>
      </p:sp>
    </p:spTree>
    <p:extLst>
      <p:ext uri="{BB962C8B-B14F-4D97-AF65-F5344CB8AC3E}">
        <p14:creationId xmlns:p14="http://schemas.microsoft.com/office/powerpoint/2010/main" val="13883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300954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16447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32467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press the pop-up Listen button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62847" y="2143221"/>
            <a:ext cx="7740612" cy="124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“Open with docReader” link in the dropdown menu to the right of the name of the document, and  click on the “Open with docReader” button/</a:t>
            </a:r>
          </a:p>
        </p:txBody>
      </p:sp>
      <p:pic>
        <p:nvPicPr>
          <p:cNvPr id="4" name="Picture 3" descr="Open with docReader button image">
            <a:extLst>
              <a:ext uri="{FF2B5EF4-FFF2-40B4-BE49-F238E27FC236}">
                <a16:creationId xmlns:a16="http://schemas.microsoft.com/office/drawing/2014/main" id="{6D02995F-8BAD-376B-2D48-542D64B5B5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399" y="3232150"/>
            <a:ext cx="1771650" cy="393700"/>
          </a:xfrm>
          <a:prstGeom prst="rect">
            <a:avLst/>
          </a:prstGeom>
        </p:spPr>
      </p:pic>
      <p:sp>
        <p:nvSpPr>
          <p:cNvPr id="8" name="Espace réservé du contenu 6">
            <a:extLst>
              <a:ext uri="{FF2B5EF4-FFF2-40B4-BE49-F238E27FC236}">
                <a16:creationId xmlns:a16="http://schemas.microsoft.com/office/drawing/2014/main" id="{FA49BD46-3A2E-48BF-C3FC-B6C16475E3C6}"/>
              </a:ext>
            </a:extLst>
          </p:cNvPr>
          <p:cNvSpPr txBox="1">
            <a:spLocks/>
          </p:cNvSpPr>
          <p:nvPr/>
        </p:nvSpPr>
        <p:spPr bwMode="auto">
          <a:xfrm>
            <a:off x="383458" y="3853656"/>
            <a:ext cx="7740612" cy="124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New View, click on the speaker on the right-hand side of the screen or the button with the headphones and “Open docReader.”</a:t>
            </a:r>
          </a:p>
        </p:txBody>
      </p:sp>
      <p:pic>
        <p:nvPicPr>
          <p:cNvPr id="1028" name="Picture 4" descr="ReadSpeaker docReader icon for some versions of D2L."/>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72375" y="4951105"/>
            <a:ext cx="492845" cy="4400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eadphones and Open docReader are written on the button">
            <a:extLst>
              <a:ext uri="{FF2B5EF4-FFF2-40B4-BE49-F238E27FC236}">
                <a16:creationId xmlns:a16="http://schemas.microsoft.com/office/drawing/2014/main" id="{55F9219E-2595-3B48-ECF7-6E5D21770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8557" y="4912280"/>
            <a:ext cx="1973951" cy="704982"/>
          </a:xfrm>
          <a:prstGeom prst="rect">
            <a:avLst/>
          </a:prstGeom>
        </p:spPr>
      </p:pic>
    </p:spTree>
    <p:extLst>
      <p:ext uri="{BB962C8B-B14F-4D97-AF65-F5344CB8AC3E}">
        <p14:creationId xmlns:p14="http://schemas.microsoft.com/office/powerpoint/2010/main" val="25298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(6)</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383458" y="2213836"/>
            <a:ext cx="7144652" cy="87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705" y="3091042"/>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383458" y="3680650"/>
            <a:ext cx="6699223" cy="70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3705" y="4211116"/>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369125" y="4896286"/>
            <a:ext cx="6727888" cy="742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05" y="5591173"/>
            <a:ext cx="700819" cy="603483"/>
          </a:xfrm>
          <a:prstGeom prst="rect">
            <a:avLst/>
          </a:prstGeom>
        </p:spPr>
      </p:pic>
    </p:spTree>
    <p:extLst>
      <p:ext uri="{BB962C8B-B14F-4D97-AF65-F5344CB8AC3E}">
        <p14:creationId xmlns:p14="http://schemas.microsoft.com/office/powerpoint/2010/main" val="2709375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Brightspace</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(1)</a:t>
            </a:r>
            <a:r>
              <a:rPr lang="en-US" sz="3200" dirty="0">
                <a:latin typeface="Raleway" panose="020B0503030101060003" pitchFamily="34" charset="0"/>
                <a:ea typeface="Open Sans" panose="020B0606030504020204" pitchFamily="34" charset="0"/>
                <a:cs typeface="Open Sans" panose="020B0606030504020204" pitchFamily="34" charset="0"/>
              </a:rPr>
              <a:t>(Slide 1)</a:t>
            </a:r>
          </a:p>
        </p:txBody>
      </p:sp>
      <p:sp>
        <p:nvSpPr>
          <p:cNvPr id="7" name="Espace réservé du contenu 6"/>
          <p:cNvSpPr>
            <a:spLocks noGrp="1"/>
          </p:cNvSpPr>
          <p:nvPr>
            <p:ph idx="4294967295"/>
          </p:nvPr>
        </p:nvSpPr>
        <p:spPr>
          <a:xfrm>
            <a:off x="452282" y="807244"/>
            <a:ext cx="8308975" cy="5243512"/>
          </a:xfrm>
        </p:spPr>
        <p:txBody>
          <a:bodyPr/>
          <a:lstStyle/>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is done by </a:t>
            </a:r>
            <a:r>
              <a:rPr lang="en-US" sz="2300" dirty="0">
                <a:latin typeface="Open Sans" panose="020B0606030504020204" pitchFamily="34" charset="0"/>
                <a:ea typeface="Open Sans" panose="020B0606030504020204" pitchFamily="34" charset="0"/>
                <a:cs typeface="Open Sans" panose="020B0606030504020204" pitchFamily="34" charset="0"/>
              </a:rPr>
              <a:t>adding an account number and asking D2L to turn it on. </a:t>
            </a:r>
          </a:p>
          <a:p>
            <a:pPr marL="461963" indent="-461963">
              <a:spcAft>
                <a:spcPts val="1200"/>
              </a:spcAft>
              <a:buFont typeface="Arial" panose="020B0604020202020204"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D2L - Brightspace</a:t>
            </a: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 LMS for an easy, straightforward learner experience</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HTML content in D2L Content, Quizzes, Assignments, and Discussion Topics &amp; Threads with ReadSpeaker webReader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Content documents with ReadSpeaker docReader.</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07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22514" y="100960"/>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2)</a:t>
            </a:r>
          </a:p>
        </p:txBody>
      </p:sp>
      <p:sp>
        <p:nvSpPr>
          <p:cNvPr id="7" name="Espace réservé du contenu 6"/>
          <p:cNvSpPr>
            <a:spLocks noGrp="1"/>
          </p:cNvSpPr>
          <p:nvPr>
            <p:ph idx="4294967295"/>
          </p:nvPr>
        </p:nvSpPr>
        <p:spPr>
          <a:xfrm>
            <a:off x="469900" y="891855"/>
            <a:ext cx="8308975" cy="5243512"/>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Read other areas in D2L, such as grades, rubrics, etc., with the ReadSpeaker TextAid Extension.</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Ability to turn functionality on and off per course using Course Admin and Organizational Tools</a:t>
            </a:r>
            <a:r>
              <a:rPr lang="en-US" dirty="0">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Anytime you or an instructor change course content, the audio automatically and instantly reflects these changes.</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98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58140" y="77148"/>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558140" y="879949"/>
            <a:ext cx="8308975" cy="5243512"/>
          </a:xfrm>
        </p:spPr>
        <p:txBody>
          <a:bodyPr/>
          <a:lstStyle/>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using the download to MP3 functionality if made available by the educational institution.</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You can customize your settings, including font type, font size, background/text colors, text spacing, highlighting colors, etc.</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can assist with any questions or concerns during and after implementation.</a:t>
            </a:r>
          </a:p>
        </p:txBody>
      </p:sp>
    </p:spTree>
    <p:extLst>
      <p:ext uri="{BB962C8B-B14F-4D97-AF65-F5344CB8AC3E}">
        <p14:creationId xmlns:p14="http://schemas.microsoft.com/office/powerpoint/2010/main" val="17442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261938" y="0"/>
            <a:ext cx="8882062" cy="738188"/>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417512" y="859086"/>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about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4801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1843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10221</TotalTime>
  <Words>738</Words>
  <Application>Microsoft Macintosh PowerPoint</Application>
  <PresentationFormat>On-screen Show (4:3)</PresentationFormat>
  <Paragraphs>85</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(1)(Slide 1)</vt:lpstr>
      <vt:lpstr>ReadSpeaker Advantages (Slide 2)</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lpstr>How to Use ReadSpeaker Text to Speech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285</cp:revision>
  <cp:lastPrinted>2014-01-08T17:41:19Z</cp:lastPrinted>
  <dcterms:created xsi:type="dcterms:W3CDTF">2014-09-09T12:53:10Z</dcterms:created>
  <dcterms:modified xsi:type="dcterms:W3CDTF">2024-08-25T15:57:13Z</dcterms:modified>
</cp:coreProperties>
</file>