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354" r:id="rId2"/>
    <p:sldId id="355" r:id="rId3"/>
    <p:sldId id="356" r:id="rId4"/>
    <p:sldId id="350" r:id="rId5"/>
    <p:sldId id="351" r:id="rId6"/>
    <p:sldId id="345" r:id="rId7"/>
    <p:sldId id="357" r:id="rId8"/>
    <p:sldId id="358" r:id="rId9"/>
    <p:sldId id="361" r:id="rId10"/>
    <p:sldId id="360" r:id="rId11"/>
    <p:sldId id="362" r:id="rId12"/>
  </p:sldIdLst>
  <p:sldSz cx="9144000" cy="6858000" type="screen4x3"/>
  <p:notesSz cx="6858000" cy="9947275"/>
  <p:custDataLst>
    <p:tags r:id="rId15"/>
  </p:custDataLst>
  <p:defaultTextStyle>
    <a:defPPr>
      <a:defRPr lang="sv-SE"/>
    </a:defPPr>
    <a:lvl1pPr algn="l" rtl="0" eaLnBrk="0" fontAlgn="base" hangingPunct="0">
      <a:spcBef>
        <a:spcPct val="0"/>
      </a:spcBef>
      <a:spcAft>
        <a:spcPct val="0"/>
      </a:spcAft>
      <a:defRPr sz="24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charset="0"/>
        <a:ea typeface="MS PGothic" charset="0"/>
        <a:cs typeface="MS PGothic" charset="0"/>
      </a:defRPr>
    </a:lvl5pPr>
    <a:lvl6pPr marL="2286000" algn="l" defTabSz="457200" rtl="0" eaLnBrk="1" latinLnBrk="0" hangingPunct="1">
      <a:defRPr sz="2400" kern="1200">
        <a:solidFill>
          <a:schemeClr val="tx1"/>
        </a:solidFill>
        <a:latin typeface="Arial" charset="0"/>
        <a:ea typeface="MS PGothic" charset="0"/>
        <a:cs typeface="MS PGothic" charset="0"/>
      </a:defRPr>
    </a:lvl6pPr>
    <a:lvl7pPr marL="2743200" algn="l" defTabSz="457200" rtl="0" eaLnBrk="1" latinLnBrk="0" hangingPunct="1">
      <a:defRPr sz="2400" kern="1200">
        <a:solidFill>
          <a:schemeClr val="tx1"/>
        </a:solidFill>
        <a:latin typeface="Arial" charset="0"/>
        <a:ea typeface="MS PGothic" charset="0"/>
        <a:cs typeface="MS PGothic" charset="0"/>
      </a:defRPr>
    </a:lvl7pPr>
    <a:lvl8pPr marL="3200400" algn="l" defTabSz="457200" rtl="0" eaLnBrk="1" latinLnBrk="0" hangingPunct="1">
      <a:defRPr sz="2400" kern="1200">
        <a:solidFill>
          <a:schemeClr val="tx1"/>
        </a:solidFill>
        <a:latin typeface="Arial" charset="0"/>
        <a:ea typeface="MS PGothic" charset="0"/>
        <a:cs typeface="MS PGothic" charset="0"/>
      </a:defRPr>
    </a:lvl8pPr>
    <a:lvl9pPr marL="3657600" algn="l" defTabSz="457200" rtl="0" eaLnBrk="1" latinLnBrk="0" hangingPunct="1">
      <a:defRPr sz="24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64"/>
    <a:srgbClr val="333333"/>
    <a:srgbClr val="FF9933"/>
    <a:srgbClr val="FFFFCC"/>
    <a:srgbClr val="009ED6"/>
    <a:srgbClr val="91D060"/>
    <a:srgbClr val="042558"/>
    <a:srgbClr val="343A65"/>
    <a:srgbClr val="9E2019"/>
    <a:srgbClr val="1A24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4" autoAdjust="0"/>
    <p:restoredTop sz="88435" autoAdjust="0"/>
  </p:normalViewPr>
  <p:slideViewPr>
    <p:cSldViewPr snapToGrid="0" showGuides="1">
      <p:cViewPr varScale="1">
        <p:scale>
          <a:sx n="108" d="100"/>
          <a:sy n="108" d="100"/>
        </p:scale>
        <p:origin x="1152" y="19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5" name="Rectangle 3"/>
          <p:cNvSpPr>
            <a:spLocks noGrp="1" noChangeArrowheads="1"/>
          </p:cNvSpPr>
          <p:nvPr>
            <p:ph type="dt" sz="quarter" idx="1"/>
          </p:nvPr>
        </p:nvSpPr>
        <p:spPr bwMode="auto">
          <a:xfrm>
            <a:off x="3884613"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20CA8340-7246-9A4C-A46C-AC46B594E468}" type="datetimeFigureOut">
              <a:rPr lang="nl-NL"/>
              <a:pPr/>
              <a:t>08-02-2023</a:t>
            </a:fld>
            <a:endParaRPr lang="nl-NL"/>
          </a:p>
        </p:txBody>
      </p:sp>
      <p:sp>
        <p:nvSpPr>
          <p:cNvPr id="49156" name="Rectangle 4"/>
          <p:cNvSpPr>
            <a:spLocks noGrp="1" noChangeArrowheads="1"/>
          </p:cNvSpPr>
          <p:nvPr>
            <p:ph type="ftr" sz="quarter" idx="2"/>
          </p:nvPr>
        </p:nvSpPr>
        <p:spPr bwMode="auto">
          <a:xfrm>
            <a:off x="0"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7" name="Rectangle 5"/>
          <p:cNvSpPr>
            <a:spLocks noGrp="1" noChangeArrowheads="1"/>
          </p:cNvSpPr>
          <p:nvPr>
            <p:ph type="sldNum" sz="quarter" idx="3"/>
          </p:nvPr>
        </p:nvSpPr>
        <p:spPr bwMode="auto">
          <a:xfrm>
            <a:off x="3884613"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E833338-699A-6340-8EF8-0D2FFDEC8A9C}" type="slidenum">
              <a:rPr lang="nl-NL"/>
              <a:pPr/>
              <a:t>‹#›</a:t>
            </a:fld>
            <a:endParaRPr lang="nl-NL"/>
          </a:p>
        </p:txBody>
      </p:sp>
    </p:spTree>
    <p:extLst>
      <p:ext uri="{BB962C8B-B14F-4D97-AF65-F5344CB8AC3E}">
        <p14:creationId xmlns:p14="http://schemas.microsoft.com/office/powerpoint/2010/main" val="472969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5" name="Rectangle 3"/>
          <p:cNvSpPr>
            <a:spLocks noGrp="1" noChangeArrowheads="1"/>
          </p:cNvSpPr>
          <p:nvPr>
            <p:ph type="dt" idx="1"/>
          </p:nvPr>
        </p:nvSpPr>
        <p:spPr bwMode="auto">
          <a:xfrm>
            <a:off x="3884613"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EDF883C0-2B72-A940-80AB-D16C3F7424FD}" type="datetimeFigureOut">
              <a:rPr lang="nl-NL"/>
              <a:pPr/>
              <a:t>08-02-2023</a:t>
            </a:fld>
            <a:endParaRPr lang="nl-NL"/>
          </a:p>
        </p:txBody>
      </p:sp>
      <p:sp>
        <p:nvSpPr>
          <p:cNvPr id="18436" name="Rectangle 4"/>
          <p:cNvSpPr>
            <a:spLocks noGrp="1" noRot="1" noChangeAspect="1" noChangeArrowheads="1" noTextEdit="1"/>
          </p:cNvSpPr>
          <p:nvPr>
            <p:ph type="sldImg" idx="2"/>
          </p:nvPr>
        </p:nvSpPr>
        <p:spPr bwMode="auto">
          <a:xfrm>
            <a:off x="942975" y="746125"/>
            <a:ext cx="4972050" cy="3730625"/>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18437" name="Rectangle 5"/>
          <p:cNvSpPr>
            <a:spLocks noGrp="1" noChangeArrowheads="1"/>
          </p:cNvSpPr>
          <p:nvPr>
            <p:ph type="body" sz="quarter" idx="3"/>
          </p:nvPr>
        </p:nvSpPr>
        <p:spPr bwMode="auto">
          <a:xfrm>
            <a:off x="685800" y="4724400"/>
            <a:ext cx="5486400" cy="4476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18438" name="Rectangle 6"/>
          <p:cNvSpPr>
            <a:spLocks noGrp="1" noChangeArrowheads="1"/>
          </p:cNvSpPr>
          <p:nvPr>
            <p:ph type="ftr" sz="quarter" idx="4"/>
          </p:nvPr>
        </p:nvSpPr>
        <p:spPr bwMode="auto">
          <a:xfrm>
            <a:off x="0"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9" name="Rectangle 7"/>
          <p:cNvSpPr>
            <a:spLocks noGrp="1" noChangeArrowheads="1"/>
          </p:cNvSpPr>
          <p:nvPr>
            <p:ph type="sldNum" sz="quarter" idx="5"/>
          </p:nvPr>
        </p:nvSpPr>
        <p:spPr bwMode="auto">
          <a:xfrm>
            <a:off x="3884613"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4788EF4B-C224-2F45-86F1-A9EBE9120ACD}" type="slidenum">
              <a:rPr lang="nl-NL"/>
              <a:pPr/>
              <a:t>‹#›</a:t>
            </a:fld>
            <a:endParaRPr lang="nl-NL"/>
          </a:p>
        </p:txBody>
      </p:sp>
    </p:spTree>
    <p:extLst>
      <p:ext uri="{BB962C8B-B14F-4D97-AF65-F5344CB8AC3E}">
        <p14:creationId xmlns:p14="http://schemas.microsoft.com/office/powerpoint/2010/main" val="23255857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a:t>
            </a:fld>
            <a:endParaRPr lang="nl-NL"/>
          </a:p>
        </p:txBody>
      </p:sp>
    </p:spTree>
    <p:extLst>
      <p:ext uri="{BB962C8B-B14F-4D97-AF65-F5344CB8AC3E}">
        <p14:creationId xmlns:p14="http://schemas.microsoft.com/office/powerpoint/2010/main" val="5621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11</a:t>
            </a:fld>
            <a:endParaRPr lang="nl-NL"/>
          </a:p>
        </p:txBody>
      </p:sp>
    </p:spTree>
    <p:extLst>
      <p:ext uri="{BB962C8B-B14F-4D97-AF65-F5344CB8AC3E}">
        <p14:creationId xmlns:p14="http://schemas.microsoft.com/office/powerpoint/2010/main" val="80890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3</a:t>
            </a:fld>
            <a:endParaRPr lang="nl-NL"/>
          </a:p>
        </p:txBody>
      </p:sp>
    </p:spTree>
    <p:extLst>
      <p:ext uri="{BB962C8B-B14F-4D97-AF65-F5344CB8AC3E}">
        <p14:creationId xmlns:p14="http://schemas.microsoft.com/office/powerpoint/2010/main" val="190490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4</a:t>
            </a:fld>
            <a:endParaRPr lang="nl-NL"/>
          </a:p>
        </p:txBody>
      </p:sp>
    </p:spTree>
    <p:extLst>
      <p:ext uri="{BB962C8B-B14F-4D97-AF65-F5344CB8AC3E}">
        <p14:creationId xmlns:p14="http://schemas.microsoft.com/office/powerpoint/2010/main" val="300954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5</a:t>
            </a:fld>
            <a:endParaRPr lang="nl-NL"/>
          </a:p>
        </p:txBody>
      </p:sp>
    </p:spTree>
    <p:extLst>
      <p:ext uri="{BB962C8B-B14F-4D97-AF65-F5344CB8AC3E}">
        <p14:creationId xmlns:p14="http://schemas.microsoft.com/office/powerpoint/2010/main" val="198702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6</a:t>
            </a:fld>
            <a:endParaRPr lang="nl-NL"/>
          </a:p>
        </p:txBody>
      </p:sp>
    </p:spTree>
    <p:extLst>
      <p:ext uri="{BB962C8B-B14F-4D97-AF65-F5344CB8AC3E}">
        <p14:creationId xmlns:p14="http://schemas.microsoft.com/office/powerpoint/2010/main" val="81656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7</a:t>
            </a:fld>
            <a:endParaRPr lang="nl-NL"/>
          </a:p>
        </p:txBody>
      </p:sp>
    </p:spTree>
    <p:extLst>
      <p:ext uri="{BB962C8B-B14F-4D97-AF65-F5344CB8AC3E}">
        <p14:creationId xmlns:p14="http://schemas.microsoft.com/office/powerpoint/2010/main" val="402297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8</a:t>
            </a:fld>
            <a:endParaRPr lang="nl-NL"/>
          </a:p>
        </p:txBody>
      </p:sp>
    </p:spTree>
    <p:extLst>
      <p:ext uri="{BB962C8B-B14F-4D97-AF65-F5344CB8AC3E}">
        <p14:creationId xmlns:p14="http://schemas.microsoft.com/office/powerpoint/2010/main" val="49473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9</a:t>
            </a:fld>
            <a:endParaRPr lang="nl-NL"/>
          </a:p>
        </p:txBody>
      </p:sp>
    </p:spTree>
    <p:extLst>
      <p:ext uri="{BB962C8B-B14F-4D97-AF65-F5344CB8AC3E}">
        <p14:creationId xmlns:p14="http://schemas.microsoft.com/office/powerpoint/2010/main" val="3707292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10</a:t>
            </a:fld>
            <a:endParaRPr lang="nl-NL"/>
          </a:p>
        </p:txBody>
      </p:sp>
    </p:spTree>
    <p:extLst>
      <p:ext uri="{BB962C8B-B14F-4D97-AF65-F5344CB8AC3E}">
        <p14:creationId xmlns:p14="http://schemas.microsoft.com/office/powerpoint/2010/main" val="164472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lvl1pPr>
              <a:defRPr>
                <a:latin typeface="Lucida Sans" pitchFamily="34" charset="0"/>
              </a:defRPr>
            </a:lvl1pPr>
            <a:lvl2pPr>
              <a:defRPr>
                <a:latin typeface="Lucida Sans" pitchFamily="34" charset="0"/>
              </a:defRPr>
            </a:lvl2pPr>
            <a:lvl3pPr>
              <a:defRPr>
                <a:latin typeface="Lucida Sans" pitchFamily="34" charset="0"/>
              </a:defRPr>
            </a:lvl3pPr>
            <a:lvl4pPr>
              <a:defRPr>
                <a:latin typeface="Lucida Sans" pitchFamily="34" charset="0"/>
              </a:defRPr>
            </a:lvl4pPr>
            <a:lvl5pPr>
              <a:defRPr>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Title 5"/>
          <p:cNvSpPr>
            <a:spLocks noGrp="1"/>
          </p:cNvSpPr>
          <p:nvPr>
            <p:ph type="title"/>
          </p:nvPr>
        </p:nvSpPr>
        <p:spPr/>
        <p:txBody>
          <a:bodyPr/>
          <a:lstStyle>
            <a:lvl1pPr>
              <a:defRPr>
                <a:latin typeface="Lucida Sans" pitchFamily="34" charset="0"/>
              </a:defRPr>
            </a:lvl1pPr>
          </a:lstStyle>
          <a:p>
            <a:r>
              <a:rPr lang="en-US" dirty="0"/>
              <a:t>Click to edit Master title style</a:t>
            </a:r>
            <a:endParaRPr lang="nl-NL" dirty="0"/>
          </a:p>
        </p:txBody>
      </p:sp>
    </p:spTree>
    <p:extLst>
      <p:ext uri="{BB962C8B-B14F-4D97-AF65-F5344CB8AC3E}">
        <p14:creationId xmlns:p14="http://schemas.microsoft.com/office/powerpoint/2010/main" val="220513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Screen Shot 2014-09-02 at 8.25.24 AM.png"/>
          <p:cNvPicPr>
            <a:picLocks/>
          </p:cNvPicPr>
          <p:nvPr userDrawn="1"/>
        </p:nvPicPr>
        <p:blipFill rotWithShape="1">
          <a:blip r:embed="rId2">
            <a:extLst>
              <a:ext uri="{28A0092B-C50C-407E-A947-70E740481C1C}">
                <a14:useLocalDpi xmlns:a14="http://schemas.microsoft.com/office/drawing/2010/main" val="0"/>
              </a:ext>
            </a:extLst>
          </a:blip>
          <a:srcRect l="1389" t="26133" r="75926" b="28240"/>
          <a:stretch/>
        </p:blipFill>
        <p:spPr>
          <a:xfrm>
            <a:off x="0" y="6890999"/>
            <a:ext cx="9144000" cy="66393"/>
          </a:xfrm>
          <a:prstGeom prst="rect">
            <a:avLst/>
          </a:prstGeom>
        </p:spPr>
      </p:pic>
      <p:sp>
        <p:nvSpPr>
          <p:cNvPr id="2" name="Rubrik 1"/>
          <p:cNvSpPr>
            <a:spLocks noGrp="1"/>
          </p:cNvSpPr>
          <p:nvPr>
            <p:ph type="title" hasCustomPrompt="1"/>
          </p:nvPr>
        </p:nvSpPr>
        <p:spPr>
          <a:xfrm>
            <a:off x="504310" y="3789040"/>
            <a:ext cx="3995683" cy="1362075"/>
          </a:xfrm>
        </p:spPr>
        <p:txBody>
          <a:bodyPr anchor="t"/>
          <a:lstStyle>
            <a:lvl1pPr algn="l">
              <a:defRPr sz="2800" b="1" cap="none">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2175049"/>
            <a:ext cx="3959407" cy="1500187"/>
          </a:xfrm>
        </p:spPr>
        <p:txBody>
          <a:bodyPr anchor="b"/>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0603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old title top short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4310" y="2288853"/>
            <a:ext cx="3995683" cy="1362075"/>
          </a:xfrm>
        </p:spPr>
        <p:txBody>
          <a:bodyPr anchor="b"/>
          <a:lstStyle>
            <a:lvl1pPr algn="l">
              <a:defRPr sz="2800" b="1" cap="none">
                <a:solidFill>
                  <a:schemeClr val="accent3"/>
                </a:solidFill>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3801021"/>
            <a:ext cx="3959407" cy="1500187"/>
          </a:xfrm>
        </p:spPr>
        <p:txBody>
          <a:bodyPr anchor="t"/>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0920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
        <p:nvSpPr>
          <p:cNvPr id="3" name="Platshållare för innehåll 2"/>
          <p:cNvSpPr>
            <a:spLocks noGrp="1"/>
          </p:cNvSpPr>
          <p:nvPr>
            <p:ph sz="half" idx="1"/>
          </p:nvPr>
        </p:nvSpPr>
        <p:spPr>
          <a:xfrm>
            <a:off x="467544" y="1052736"/>
            <a:ext cx="4062412"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Platshållare för innehåll 3"/>
          <p:cNvSpPr>
            <a:spLocks noGrp="1"/>
          </p:cNvSpPr>
          <p:nvPr>
            <p:ph sz="half" idx="2"/>
          </p:nvPr>
        </p:nvSpPr>
        <p:spPr>
          <a:xfrm>
            <a:off x="4826000" y="1052736"/>
            <a:ext cx="4062413"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220999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67544" y="1055319"/>
            <a:ext cx="4040188"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Platshållare för innehåll 3"/>
          <p:cNvSpPr>
            <a:spLocks noGrp="1"/>
          </p:cNvSpPr>
          <p:nvPr>
            <p:ph sz="half" idx="2"/>
          </p:nvPr>
        </p:nvSpPr>
        <p:spPr>
          <a:xfrm>
            <a:off x="457200" y="1772816"/>
            <a:ext cx="4040188"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Platshållare för text 4"/>
          <p:cNvSpPr>
            <a:spLocks noGrp="1"/>
          </p:cNvSpPr>
          <p:nvPr>
            <p:ph type="body" sz="quarter" idx="3"/>
          </p:nvPr>
        </p:nvSpPr>
        <p:spPr>
          <a:xfrm>
            <a:off x="4850705" y="1055319"/>
            <a:ext cx="4041775"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Platshållare för innehåll 5"/>
          <p:cNvSpPr>
            <a:spLocks noGrp="1"/>
          </p:cNvSpPr>
          <p:nvPr>
            <p:ph sz="quarter" idx="4"/>
          </p:nvPr>
        </p:nvSpPr>
        <p:spPr>
          <a:xfrm>
            <a:off x="4860032" y="1772816"/>
            <a:ext cx="4041775"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70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Tree>
    <p:extLst>
      <p:ext uri="{BB962C8B-B14F-4D97-AF65-F5344CB8AC3E}">
        <p14:creationId xmlns:p14="http://schemas.microsoft.com/office/powerpoint/2010/main" val="17767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293D3F-D845-417F-BEB0-DC19CC169E07}"/>
              </a:ext>
            </a:extLst>
          </p:cNvPr>
          <p:cNvSpPr/>
          <p:nvPr/>
        </p:nvSpPr>
        <p:spPr>
          <a:xfrm>
            <a:off x="0" y="6334125"/>
            <a:ext cx="9141619" cy="63500"/>
          </a:xfrm>
          <a:prstGeom prst="rect">
            <a:avLst/>
          </a:prstGeom>
          <a:solidFill>
            <a:srgbClr val="EE6600"/>
          </a:solidFill>
          <a:ln>
            <a:solidFill>
              <a:srgbClr val="EB4F05"/>
            </a:solidFill>
          </a:ln>
        </p:spPr>
        <p:style>
          <a:lnRef idx="2">
            <a:schemeClr val="accent1">
              <a:shade val="50000"/>
            </a:schemeClr>
          </a:lnRef>
          <a:fillRef idx="1">
            <a:schemeClr val="accent1"/>
          </a:fillRef>
          <a:effectRef idx="0">
            <a:schemeClr val="accent1"/>
          </a:effectRef>
          <a:fontRef idx="minor">
            <a:schemeClr val="lt1"/>
          </a:fontRef>
        </p:style>
      </p:sp>
      <p:cxnSp>
        <p:nvCxnSpPr>
          <p:cNvPr id="3" name="Straight Connector 2">
            <a:extLst>
              <a:ext uri="{FF2B5EF4-FFF2-40B4-BE49-F238E27FC236}">
                <a16:creationId xmlns:a16="http://schemas.microsoft.com/office/drawing/2014/main" id="{DFEC03A1-8C9F-4924-A815-6FC5B5BCFC11}"/>
              </a:ext>
            </a:extLst>
          </p:cNvPr>
          <p:cNvCxnSpPr/>
          <p:nvPr/>
        </p:nvCxnSpPr>
        <p:spPr>
          <a:xfrm>
            <a:off x="463154" y="749300"/>
            <a:ext cx="8217694" cy="0"/>
          </a:xfrm>
          <a:prstGeom prst="line">
            <a:avLst/>
          </a:prstGeom>
          <a:ln>
            <a:solidFill>
              <a:srgbClr val="EB4F05"/>
            </a:solidFill>
          </a:ln>
        </p:spPr>
        <p:style>
          <a:lnRef idx="1">
            <a:schemeClr val="accent1"/>
          </a:lnRef>
          <a:fillRef idx="0">
            <a:schemeClr val="accent1"/>
          </a:fillRef>
          <a:effectRef idx="0">
            <a:schemeClr val="accent1"/>
          </a:effectRef>
          <a:fontRef idx="minor">
            <a:schemeClr val="tx1"/>
          </a:fontRef>
        </p:style>
      </p:cxnSp>
      <p:pic>
        <p:nvPicPr>
          <p:cNvPr id="4" name="Picture 12" descr="rs-logo@4x.png">
            <a:extLst>
              <a:ext uri="{FF2B5EF4-FFF2-40B4-BE49-F238E27FC236}">
                <a16:creationId xmlns:a16="http://schemas.microsoft.com/office/drawing/2014/main" id="{647FB3E4-052D-4987-92B4-FD23BD1138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292" y="5426076"/>
            <a:ext cx="237291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D1C66A7C-0A60-4EF1-BEF9-17EF259D11A5}"/>
              </a:ext>
            </a:extLst>
          </p:cNvPr>
          <p:cNvSpPr>
            <a:spLocks noGrp="1"/>
          </p:cNvSpPr>
          <p:nvPr>
            <p:ph type="ftr" sz="quarter" idx="10"/>
          </p:nvPr>
        </p:nvSpPr>
        <p:spPr/>
        <p:txBody>
          <a:bodyPr/>
          <a:lstStyle>
            <a:lvl1pPr>
              <a:defRPr/>
            </a:lvl1pPr>
          </a:lstStyle>
          <a:p>
            <a:r>
              <a:rPr lang="en-US" altLang="en-US"/>
              <a:t>CONFIDENTIAL | READSPEAKER</a:t>
            </a:r>
          </a:p>
          <a:p>
            <a:endParaRPr lang="en-US" altLang="en-US"/>
          </a:p>
        </p:txBody>
      </p:sp>
    </p:spTree>
    <p:extLst>
      <p:ext uri="{BB962C8B-B14F-4D97-AF65-F5344CB8AC3E}">
        <p14:creationId xmlns:p14="http://schemas.microsoft.com/office/powerpoint/2010/main" val="324677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70556"/>
            <a:ext cx="9142413" cy="578556"/>
          </a:xfrm>
          <a:prstGeom prst="rect">
            <a:avLst/>
          </a:prstGeom>
          <a:solidFill>
            <a:srgbClr val="2525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Rectangle 4"/>
          <p:cNvSpPr>
            <a:spLocks noGrp="1" noChangeArrowheads="1"/>
          </p:cNvSpPr>
          <p:nvPr>
            <p:ph type="body" idx="1"/>
          </p:nvPr>
        </p:nvSpPr>
        <p:spPr bwMode="auto">
          <a:xfrm>
            <a:off x="467544" y="818444"/>
            <a:ext cx="8420869" cy="5346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29"/>
          <p:cNvSpPr>
            <a:spLocks noGrp="1" noChangeArrowheads="1"/>
          </p:cNvSpPr>
          <p:nvPr>
            <p:ph type="title"/>
          </p:nvPr>
        </p:nvSpPr>
        <p:spPr bwMode="auto">
          <a:xfrm>
            <a:off x="467544" y="5609"/>
            <a:ext cx="8424167" cy="657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title</a:t>
            </a:r>
            <a:r>
              <a:rPr lang="ru-RU" dirty="0"/>
              <a:t> </a:t>
            </a:r>
            <a:r>
              <a:rPr lang="ru-RU" dirty="0" err="1"/>
              <a:t>style</a:t>
            </a:r>
            <a:endParaRPr lang="ru-RU" dirty="0"/>
          </a:p>
        </p:txBody>
      </p:sp>
      <p:pic>
        <p:nvPicPr>
          <p:cNvPr id="6" name="Picture 5" descr="Screen Shot 2014-09-02 at 8.25.24 AM.png"/>
          <p:cNvPicPr>
            <a:picLocks noChangeAspect="1"/>
          </p:cNvPicPr>
          <p:nvPr userDrawn="1"/>
        </p:nvPicPr>
        <p:blipFill rotWithShape="1">
          <a:blip r:embed="rId9" cstate="email">
            <a:extLst>
              <a:ext uri="{28A0092B-C50C-407E-A947-70E740481C1C}">
                <a14:useLocalDpi xmlns:a14="http://schemas.microsoft.com/office/drawing/2010/main" val="0"/>
              </a:ext>
            </a:extLst>
          </a:blip>
          <a:srcRect b="98161"/>
          <a:stretch/>
        </p:blipFill>
        <p:spPr>
          <a:xfrm>
            <a:off x="-1788" y="-14111"/>
            <a:ext cx="9144000" cy="87359"/>
          </a:xfrm>
          <a:prstGeom prst="rect">
            <a:avLst/>
          </a:prstGeom>
        </p:spPr>
      </p:pic>
      <p:pic>
        <p:nvPicPr>
          <p:cNvPr id="5" name="Picture 4" descr="ReadSpeaker - Pioneering Voice Technology."/>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64432" y="6238289"/>
            <a:ext cx="2439469" cy="48318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74"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dt="0"/>
  <p:txStyles>
    <p:titleStyle>
      <a:lvl1pPr algn="l" rtl="0" eaLnBrk="0" fontAlgn="base" hangingPunct="0">
        <a:lnSpc>
          <a:spcPct val="80000"/>
        </a:lnSpc>
        <a:spcBef>
          <a:spcPct val="0"/>
        </a:spcBef>
        <a:spcAft>
          <a:spcPct val="0"/>
        </a:spcAft>
        <a:defRPr sz="2400" b="1">
          <a:solidFill>
            <a:srgbClr val="FFFFFF"/>
          </a:solidFill>
          <a:latin typeface="Lucida Grande" charset="0"/>
          <a:ea typeface="MS PGothic" pitchFamily="34" charset="-128"/>
          <a:cs typeface="MS PGothic" charset="0"/>
        </a:defRPr>
      </a:lvl1pPr>
      <a:lvl2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2pPr>
      <a:lvl3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3pPr>
      <a:lvl4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4pPr>
      <a:lvl5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5pPr>
      <a:lvl6pPr marL="457200" algn="l" rtl="0" eaLnBrk="1" fontAlgn="base" hangingPunct="1">
        <a:lnSpc>
          <a:spcPct val="80000"/>
        </a:lnSpc>
        <a:spcBef>
          <a:spcPct val="0"/>
        </a:spcBef>
        <a:spcAft>
          <a:spcPct val="0"/>
        </a:spcAft>
        <a:defRPr sz="3600" b="1">
          <a:solidFill>
            <a:srgbClr val="3333AA"/>
          </a:solidFill>
          <a:latin typeface="Century Gothic" pitchFamily="34" charset="0"/>
        </a:defRPr>
      </a:lvl6pPr>
      <a:lvl7pPr marL="914400" algn="l" rtl="0" eaLnBrk="1" fontAlgn="base" hangingPunct="1">
        <a:lnSpc>
          <a:spcPct val="80000"/>
        </a:lnSpc>
        <a:spcBef>
          <a:spcPct val="0"/>
        </a:spcBef>
        <a:spcAft>
          <a:spcPct val="0"/>
        </a:spcAft>
        <a:defRPr sz="3600" b="1">
          <a:solidFill>
            <a:srgbClr val="3333AA"/>
          </a:solidFill>
          <a:latin typeface="Century Gothic" pitchFamily="34" charset="0"/>
        </a:defRPr>
      </a:lvl7pPr>
      <a:lvl8pPr marL="1371600" algn="l" rtl="0" eaLnBrk="1" fontAlgn="base" hangingPunct="1">
        <a:lnSpc>
          <a:spcPct val="80000"/>
        </a:lnSpc>
        <a:spcBef>
          <a:spcPct val="0"/>
        </a:spcBef>
        <a:spcAft>
          <a:spcPct val="0"/>
        </a:spcAft>
        <a:defRPr sz="3600" b="1">
          <a:solidFill>
            <a:srgbClr val="3333AA"/>
          </a:solidFill>
          <a:latin typeface="Century Gothic" pitchFamily="34" charset="0"/>
        </a:defRPr>
      </a:lvl8pPr>
      <a:lvl9pPr marL="1828800" algn="l" rtl="0" eaLnBrk="1" fontAlgn="base" hangingPunct="1">
        <a:lnSpc>
          <a:spcPct val="80000"/>
        </a:lnSpc>
        <a:spcBef>
          <a:spcPct val="0"/>
        </a:spcBef>
        <a:spcAft>
          <a:spcPct val="0"/>
        </a:spcAft>
        <a:defRPr sz="3600" b="1">
          <a:solidFill>
            <a:srgbClr val="3333AA"/>
          </a:solidFill>
          <a:latin typeface="Century Gothic" pitchFamily="34" charset="0"/>
        </a:defRPr>
      </a:lvl9pPr>
    </p:titleStyle>
    <p:body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470025" y="962639"/>
            <a:ext cx="6203950" cy="1463675"/>
          </a:xfrm>
        </p:spPr>
        <p:txBody>
          <a:bodyPr/>
          <a:lstStyle/>
          <a:p>
            <a:r>
              <a:rPr lang="en-US" sz="4000" dirty="0">
                <a:solidFill>
                  <a:srgbClr val="444464"/>
                </a:solidFill>
                <a:latin typeface="Open Sans" panose="020B0606030504020204" pitchFamily="34" charset="0"/>
                <a:ea typeface="Open Sans" panose="020B0606030504020204" pitchFamily="34" charset="0"/>
                <a:cs typeface="Open Sans" panose="020B0606030504020204" pitchFamily="34" charset="0"/>
              </a:rPr>
              <a:t>Make Your Content Talk</a:t>
            </a:r>
          </a:p>
        </p:txBody>
      </p:sp>
      <p:sp>
        <p:nvSpPr>
          <p:cNvPr id="4" name="Tijdelijke aanduiding voor tekst 3"/>
          <p:cNvSpPr>
            <a:spLocks noGrp="1"/>
          </p:cNvSpPr>
          <p:nvPr>
            <p:ph type="body" idx="4294967295"/>
          </p:nvPr>
        </p:nvSpPr>
        <p:spPr>
          <a:xfrm>
            <a:off x="385762" y="3647768"/>
            <a:ext cx="8372475" cy="783919"/>
          </a:xfrm>
        </p:spPr>
        <p:txBody>
          <a:bodyPr/>
          <a:lstStyle/>
          <a:p>
            <a:pPr marL="0" indent="0">
              <a:buNone/>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ReadSpeaker text-to-speech solutions give a voice to your learning management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02075" y="129780"/>
            <a:ext cx="8607425"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(4)</a:t>
            </a:r>
          </a:p>
        </p:txBody>
      </p:sp>
      <p:sp>
        <p:nvSpPr>
          <p:cNvPr id="10" name="Espace réservé du contenu 6">
            <a:extLst>
              <a:ext uri="{FF2B5EF4-FFF2-40B4-BE49-F238E27FC236}">
                <a16:creationId xmlns:a16="http://schemas.microsoft.com/office/drawing/2014/main" id="{4A7A9883-1B15-46E7-8D92-B46E7B04A5DC}"/>
              </a:ext>
            </a:extLst>
          </p:cNvPr>
          <p:cNvSpPr txBox="1">
            <a:spLocks/>
          </p:cNvSpPr>
          <p:nvPr/>
        </p:nvSpPr>
        <p:spPr bwMode="auto">
          <a:xfrm>
            <a:off x="326864" y="812782"/>
            <a:ext cx="8420869" cy="2669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Aft>
                <a:spcPts val="1200"/>
              </a:spcAft>
              <a:buFont typeface="Wingdings" charset="2"/>
              <a:buNone/>
            </a:pPr>
            <a:r>
              <a:rPr lang="en-US" b="1" i="1" kern="0" dirty="0">
                <a:latin typeface="Open Sans" panose="020B0606030504020204" pitchFamily="34" charset="0"/>
                <a:ea typeface="Open Sans" panose="020B0606030504020204" pitchFamily="34" charset="0"/>
                <a:cs typeface="Open Sans" panose="020B0606030504020204" pitchFamily="34" charset="0"/>
              </a:rPr>
              <a:t>How does it work?</a:t>
            </a:r>
            <a:endParaRPr lang="en-US" b="1" i="1" kern="1200" dirty="0">
              <a:latin typeface="Open Sans" panose="020B0606030504020204" pitchFamily="34" charset="0"/>
              <a:ea typeface="Open Sans" panose="020B0606030504020204" pitchFamily="34" charset="0"/>
              <a:cs typeface="Open Sans" panose="020B0606030504020204" pitchFamily="34" charset="0"/>
            </a:endParaRPr>
          </a:p>
          <a:p>
            <a:pPr marL="0" indent="0">
              <a:spcAft>
                <a:spcPts val="1200"/>
              </a:spcAft>
              <a:buFont typeface="Wingdings" charset="2"/>
              <a:buNone/>
            </a:pPr>
            <a:r>
              <a:rPr lang="en-US" b="1" i="1" kern="1200" dirty="0">
                <a:latin typeface="Open Sans" panose="020B0606030504020204" pitchFamily="34" charset="0"/>
                <a:ea typeface="Open Sans" panose="020B0606030504020204" pitchFamily="34" charset="0"/>
                <a:cs typeface="Open Sans" panose="020B0606030504020204" pitchFamily="34" charset="0"/>
              </a:rPr>
              <a:t>To listen to selected text:</a:t>
            </a:r>
          </a:p>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You can select a part of the text to listen to, and then press the pop-up Listen button that appears next to the mouse pointer or click on Listen on the webReader player. </a:t>
            </a:r>
          </a:p>
        </p:txBody>
      </p:sp>
      <p:sp>
        <p:nvSpPr>
          <p:cNvPr id="14" name="Espace réservé du contenu 6">
            <a:extLst>
              <a:ext uri="{FF2B5EF4-FFF2-40B4-BE49-F238E27FC236}">
                <a16:creationId xmlns:a16="http://schemas.microsoft.com/office/drawing/2014/main" id="{AF9617B4-70C1-47FA-A4FD-4E9BCDB5E957}"/>
              </a:ext>
            </a:extLst>
          </p:cNvPr>
          <p:cNvSpPr txBox="1">
            <a:spLocks/>
          </p:cNvSpPr>
          <p:nvPr/>
        </p:nvSpPr>
        <p:spPr bwMode="auto">
          <a:xfrm>
            <a:off x="326863" y="3876468"/>
            <a:ext cx="3424512" cy="566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Pop-up commands:</a:t>
            </a:r>
          </a:p>
        </p:txBody>
      </p:sp>
      <p:pic>
        <p:nvPicPr>
          <p:cNvPr id="11" name="Picture 10" descr="The pop-up command panel has listen, dictionary and translation on it.">
            <a:extLst>
              <a:ext uri="{FF2B5EF4-FFF2-40B4-BE49-F238E27FC236}">
                <a16:creationId xmlns:a16="http://schemas.microsoft.com/office/drawing/2014/main" id="{76F9D6EE-3F82-4A94-916C-459F02CEF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376" y="3561007"/>
            <a:ext cx="1276528" cy="952633"/>
          </a:xfrm>
          <a:prstGeom prst="rect">
            <a:avLst/>
          </a:prstGeom>
        </p:spPr>
      </p:pic>
      <p:sp>
        <p:nvSpPr>
          <p:cNvPr id="8" name="Espace réservé du contenu 6">
            <a:extLst>
              <a:ext uri="{FF2B5EF4-FFF2-40B4-BE49-F238E27FC236}">
                <a16:creationId xmlns:a16="http://schemas.microsoft.com/office/drawing/2014/main" id="{0BE5F122-5E9F-4433-9559-C01E831CED19}"/>
              </a:ext>
            </a:extLst>
          </p:cNvPr>
          <p:cNvSpPr txBox="1">
            <a:spLocks/>
          </p:cNvSpPr>
          <p:nvPr/>
        </p:nvSpPr>
        <p:spPr bwMode="auto">
          <a:xfrm>
            <a:off x="326863" y="5029231"/>
            <a:ext cx="3340569" cy="566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webReader Player: </a:t>
            </a: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buFont typeface="Arial" panose="020B0604020202020204" pitchFamily="34" charset="0"/>
              <a:buChar char="•"/>
            </a:pPr>
            <a:endPar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endPar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Shown is the Listen button collapsed">
            <a:extLst>
              <a:ext uri="{FF2B5EF4-FFF2-40B4-BE49-F238E27FC236}">
                <a16:creationId xmlns:a16="http://schemas.microsoft.com/office/drawing/2014/main" id="{92322150-3E3C-7EA1-F169-63192A5E41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27552" y="5029231"/>
            <a:ext cx="1688895" cy="311112"/>
          </a:xfrm>
          <a:prstGeom prst="rect">
            <a:avLst/>
          </a:prstGeom>
        </p:spPr>
      </p:pic>
    </p:spTree>
    <p:extLst>
      <p:ext uri="{BB962C8B-B14F-4D97-AF65-F5344CB8AC3E}">
        <p14:creationId xmlns:p14="http://schemas.microsoft.com/office/powerpoint/2010/main" val="42078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3458" y="131842"/>
            <a:ext cx="8567738"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(5)</a:t>
            </a:r>
          </a:p>
        </p:txBody>
      </p:sp>
      <p:sp>
        <p:nvSpPr>
          <p:cNvPr id="7" name="Espace réservé du contenu 6"/>
          <p:cNvSpPr>
            <a:spLocks noGrp="1"/>
          </p:cNvSpPr>
          <p:nvPr>
            <p:ph idx="4294967295"/>
          </p:nvPr>
        </p:nvSpPr>
        <p:spPr>
          <a:xfrm>
            <a:off x="462116" y="845347"/>
            <a:ext cx="8559800" cy="1243013"/>
          </a:xfrm>
        </p:spPr>
        <p:txBody>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b="1"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listen to a document in Content using ReadSpeaker docReader:</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Espace réservé du contenu 6">
            <a:extLst>
              <a:ext uri="{FF2B5EF4-FFF2-40B4-BE49-F238E27FC236}">
                <a16:creationId xmlns:a16="http://schemas.microsoft.com/office/drawing/2014/main" id="{C7114213-53B3-4D1D-BE2F-7FED1BD09C3D}"/>
              </a:ext>
            </a:extLst>
          </p:cNvPr>
          <p:cNvSpPr txBox="1">
            <a:spLocks/>
          </p:cNvSpPr>
          <p:nvPr/>
        </p:nvSpPr>
        <p:spPr bwMode="auto">
          <a:xfrm>
            <a:off x="262847" y="2143221"/>
            <a:ext cx="7740612" cy="1243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the “Open with docReader” link in the dropdown menu to the right of the name of the document, or click on the “Open with docReader” button at the bottom of the page.  In some layouts, you will see a speaker as the link to docReader.</a:t>
            </a:r>
          </a:p>
        </p:txBody>
      </p:sp>
      <p:pic>
        <p:nvPicPr>
          <p:cNvPr id="1028" name="Picture 4" descr="ReadSpeaker docReader icon for some versions of D2L."/>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274072" y="2247693"/>
            <a:ext cx="492845" cy="4400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own is the Open with docReader button.">
            <a:extLst>
              <a:ext uri="{FF2B5EF4-FFF2-40B4-BE49-F238E27FC236}">
                <a16:creationId xmlns:a16="http://schemas.microsoft.com/office/drawing/2014/main" id="{6D02995F-8BAD-376B-2D48-542D64B5B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7305" y="3069432"/>
            <a:ext cx="2133600" cy="393700"/>
          </a:xfrm>
          <a:prstGeom prst="rect">
            <a:avLst/>
          </a:prstGeom>
        </p:spPr>
      </p:pic>
      <p:sp>
        <p:nvSpPr>
          <p:cNvPr id="14" name="Espace réservé du contenu 6">
            <a:extLst>
              <a:ext uri="{FF2B5EF4-FFF2-40B4-BE49-F238E27FC236}">
                <a16:creationId xmlns:a16="http://schemas.microsoft.com/office/drawing/2014/main" id="{81642B55-170E-4037-AABF-73EC3A59A6B3}"/>
              </a:ext>
            </a:extLst>
          </p:cNvPr>
          <p:cNvSpPr txBox="1">
            <a:spLocks/>
          </p:cNvSpPr>
          <p:nvPr/>
        </p:nvSpPr>
        <p:spPr bwMode="auto">
          <a:xfrm>
            <a:off x="262847" y="3344031"/>
            <a:ext cx="7144652" cy="87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832"/>
              </a:spcBef>
              <a:buFont typeface="Wingdings" charset="2"/>
              <a:buNone/>
            </a:pP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Listen button to listen to the selected page.</a:t>
            </a:r>
          </a:p>
        </p:txBody>
      </p:sp>
      <p:pic>
        <p:nvPicPr>
          <p:cNvPr id="3" name="Picture 2" descr="Listen button in ReadSpeaker docReader">
            <a:extLst>
              <a:ext uri="{FF2B5EF4-FFF2-40B4-BE49-F238E27FC236}">
                <a16:creationId xmlns:a16="http://schemas.microsoft.com/office/drawing/2014/main" id="{F88A607A-169E-4300-A960-D1601E73833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24126" y="3611521"/>
            <a:ext cx="1046779" cy="407836"/>
          </a:xfrm>
          <a:prstGeom prst="rect">
            <a:avLst/>
          </a:prstGeom>
        </p:spPr>
      </p:pic>
      <p:sp>
        <p:nvSpPr>
          <p:cNvPr id="16" name="Espace réservé du contenu 6">
            <a:extLst>
              <a:ext uri="{FF2B5EF4-FFF2-40B4-BE49-F238E27FC236}">
                <a16:creationId xmlns:a16="http://schemas.microsoft.com/office/drawing/2014/main" id="{2BBB03DC-D391-44AA-B605-300C76014E43}"/>
              </a:ext>
            </a:extLst>
          </p:cNvPr>
          <p:cNvSpPr txBox="1">
            <a:spLocks/>
          </p:cNvSpPr>
          <p:nvPr/>
        </p:nvSpPr>
        <p:spPr bwMode="auto">
          <a:xfrm>
            <a:off x="262847" y="4344372"/>
            <a:ext cx="6699223" cy="707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Expand toolbar to access the lower toolbar.</a:t>
            </a:r>
          </a:p>
        </p:txBody>
      </p:sp>
      <p:pic>
        <p:nvPicPr>
          <p:cNvPr id="9" name="Picture 8" descr="Shown is the expand toolbar button">
            <a:extLst>
              <a:ext uri="{FF2B5EF4-FFF2-40B4-BE49-F238E27FC236}">
                <a16:creationId xmlns:a16="http://schemas.microsoft.com/office/drawing/2014/main" id="{32D970B1-C1B0-443A-93D2-915705F0EF5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136013" y="4387818"/>
            <a:ext cx="1734892" cy="353403"/>
          </a:xfrm>
          <a:prstGeom prst="rect">
            <a:avLst/>
          </a:prstGeom>
        </p:spPr>
      </p:pic>
      <p:sp>
        <p:nvSpPr>
          <p:cNvPr id="15" name="Espace réservé du contenu 6">
            <a:extLst>
              <a:ext uri="{FF2B5EF4-FFF2-40B4-BE49-F238E27FC236}">
                <a16:creationId xmlns:a16="http://schemas.microsoft.com/office/drawing/2014/main" id="{CC9F8147-20A9-4441-96B7-B55E97A98DC5}"/>
              </a:ext>
            </a:extLst>
          </p:cNvPr>
          <p:cNvSpPr txBox="1">
            <a:spLocks/>
          </p:cNvSpPr>
          <p:nvPr/>
        </p:nvSpPr>
        <p:spPr bwMode="auto">
          <a:xfrm>
            <a:off x="262847" y="4966148"/>
            <a:ext cx="6727888" cy="742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Help button for an extensive docReader user manual.   </a:t>
            </a:r>
          </a:p>
          <a:p>
            <a:pPr>
              <a:spcBef>
                <a:spcPts val="0"/>
              </a:spcBef>
            </a:pP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The ReadSpeaker Help button which has a question mark inside a circle on it.">
            <a:extLst>
              <a:ext uri="{FF2B5EF4-FFF2-40B4-BE49-F238E27FC236}">
                <a16:creationId xmlns:a16="http://schemas.microsoft.com/office/drawing/2014/main" id="{6E8FB8CB-487A-4797-AA40-9395A6D95D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0086" y="4909396"/>
            <a:ext cx="700819" cy="603483"/>
          </a:xfrm>
          <a:prstGeom prst="rect">
            <a:avLst/>
          </a:prstGeom>
        </p:spPr>
      </p:pic>
    </p:spTree>
    <p:extLst>
      <p:ext uri="{BB962C8B-B14F-4D97-AF65-F5344CB8AC3E}">
        <p14:creationId xmlns:p14="http://schemas.microsoft.com/office/powerpoint/2010/main" val="252985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91919" y="196696"/>
            <a:ext cx="8424863"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Session Objectives</a:t>
            </a:r>
          </a:p>
        </p:txBody>
      </p:sp>
      <p:sp>
        <p:nvSpPr>
          <p:cNvPr id="7" name="Espace réservé du contenu 6"/>
          <p:cNvSpPr>
            <a:spLocks noGrp="1"/>
          </p:cNvSpPr>
          <p:nvPr>
            <p:ph idx="4294967295"/>
          </p:nvPr>
        </p:nvSpPr>
        <p:spPr>
          <a:xfrm>
            <a:off x="496682" y="1031235"/>
            <a:ext cx="8420100" cy="5346700"/>
          </a:xfrm>
        </p:spPr>
        <p:txBody>
          <a:bodyPr/>
          <a:lstStyle/>
          <a:p>
            <a:pPr marL="0" indent="0">
              <a:spcAft>
                <a:spcPts val="1200"/>
              </a:spcAft>
              <a:buNone/>
            </a:pPr>
            <a:r>
              <a:rPr lang="en-US" sz="2400" dirty="0">
                <a:latin typeface="Open Sans" panose="020B0606030504020204" pitchFamily="34" charset="0"/>
                <a:ea typeface="Open Sans" panose="020B0606030504020204" pitchFamily="34" charset="0"/>
                <a:cs typeface="Open Sans" panose="020B0606030504020204" pitchFamily="34" charset="0"/>
              </a:rPr>
              <a:t>After this session, you will be able to:</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Explain why students may want to use text-to-speech technology </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Describe to your students how to use the ReadSpeaker Listen button within Brightspace</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Construct an effective plan to inform your students about the many uses of this text-to-speech technology within their learning environment.</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92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52282" y="168325"/>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(1)</a:t>
            </a:r>
            <a:r>
              <a:rPr lang="en-US" sz="3200" dirty="0">
                <a:latin typeface="Raleway" panose="020B0503030101060003" pitchFamily="34" charset="0"/>
                <a:ea typeface="Open Sans" panose="020B0606030504020204" pitchFamily="34" charset="0"/>
                <a:cs typeface="Open Sans" panose="020B0606030504020204" pitchFamily="34" charset="0"/>
              </a:rPr>
              <a:t>(Slide 1)</a:t>
            </a:r>
          </a:p>
        </p:txBody>
      </p:sp>
      <p:sp>
        <p:nvSpPr>
          <p:cNvPr id="7" name="Espace réservé du contenu 6"/>
          <p:cNvSpPr>
            <a:spLocks noGrp="1"/>
          </p:cNvSpPr>
          <p:nvPr>
            <p:ph idx="4294967295"/>
          </p:nvPr>
        </p:nvSpPr>
        <p:spPr>
          <a:xfrm>
            <a:off x="452282" y="807244"/>
            <a:ext cx="8308975" cy="5243512"/>
          </a:xfrm>
        </p:spPr>
        <p:txBody>
          <a:bodyPr/>
          <a:lstStyle/>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Can be accessed from any internet-connected device and browser</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Seamless one-time implementation via a plug-in into the </a:t>
            </a:r>
            <a:r>
              <a:rPr lang="en-US" sz="2300" dirty="0">
                <a:latin typeface="Open Sans" panose="020B0606030504020204" pitchFamily="34" charset="0"/>
                <a:ea typeface="Open Sans" panose="020B0606030504020204" pitchFamily="34" charset="0"/>
                <a:cs typeface="Open Sans" panose="020B0606030504020204" pitchFamily="34" charset="0"/>
              </a:rPr>
              <a:t>D2L - Brightspace</a:t>
            </a: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 LMS for an easy, straightforward learner experience</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 HTML content in D2L Content, Quizzes, Assignments, and Discussion Threads with ReadSpeaker webReader</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 Content documents with ReadSpeaker docReader.</a:t>
            </a:r>
          </a:p>
          <a:p>
            <a:pPr marL="461963" indent="-461963">
              <a:spcAft>
                <a:spcPts val="1200"/>
              </a:spcAft>
              <a:buFont typeface="Arial" panose="020B0604020202020204" pitchFamily="34" charset="0"/>
              <a:buChar char="•"/>
            </a:pPr>
            <a:r>
              <a:rPr lang="en-US" sz="2300" dirty="0">
                <a:latin typeface="Open Sans" panose="020B0606030504020204" pitchFamily="34" charset="0"/>
                <a:ea typeface="Open Sans" panose="020B0606030504020204" pitchFamily="34" charset="0"/>
                <a:cs typeface="Open Sans" panose="020B0606030504020204" pitchFamily="34" charset="0"/>
              </a:rPr>
              <a:t>Read other areas in D2L, such as grades, rubrics, etc. with the ReadSpeaker TextAid Extension.</a:t>
            </a:r>
            <a:endPar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1079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522514" y="100960"/>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(Slide 2)</a:t>
            </a:r>
          </a:p>
        </p:txBody>
      </p:sp>
      <p:sp>
        <p:nvSpPr>
          <p:cNvPr id="7" name="Espace réservé du contenu 6"/>
          <p:cNvSpPr>
            <a:spLocks noGrp="1"/>
          </p:cNvSpPr>
          <p:nvPr>
            <p:ph idx="4294967295"/>
          </p:nvPr>
        </p:nvSpPr>
        <p:spPr>
          <a:xfrm>
            <a:off x="469900" y="891855"/>
            <a:ext cx="8308975" cy="5243512"/>
          </a:xfrm>
        </p:spPr>
        <p:txBody>
          <a:bodyPr/>
          <a:lstStyle/>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Uses the Brightspace – D2L language setting to detect language; can read in different languages (if licensed)</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Ability to turn functionality on and off per course</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Anytime you or an instructor change course content, these changes are automatically and instantly reflected in the audio</a:t>
            </a:r>
          </a:p>
          <a:p>
            <a:pPr marL="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1985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558140" y="77148"/>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(Slide 3)</a:t>
            </a:r>
          </a:p>
        </p:txBody>
      </p:sp>
      <p:sp>
        <p:nvSpPr>
          <p:cNvPr id="7" name="Espace réservé du contenu 6"/>
          <p:cNvSpPr>
            <a:spLocks noGrp="1"/>
          </p:cNvSpPr>
          <p:nvPr>
            <p:ph idx="4294967295"/>
          </p:nvPr>
        </p:nvSpPr>
        <p:spPr>
          <a:xfrm>
            <a:off x="558140" y="879949"/>
            <a:ext cx="8308975" cy="5243512"/>
          </a:xfrm>
        </p:spPr>
        <p:txBody>
          <a:bodyPr/>
          <a:lstStyle/>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 offline by using the download to mp3 functionality if made available by the educational institution.</a:t>
            </a:r>
          </a:p>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 Text View, and the Page Mask all help distracted readers.</a:t>
            </a:r>
          </a:p>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Customize your settings, including font type, font size, background/text colors, etc.</a:t>
            </a:r>
          </a:p>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The ReadSpeaker support team is available to assist with any questions or concerns during and after implementation.</a:t>
            </a:r>
          </a:p>
        </p:txBody>
      </p:sp>
    </p:spTree>
    <p:extLst>
      <p:ext uri="{BB962C8B-B14F-4D97-AF65-F5344CB8AC3E}">
        <p14:creationId xmlns:p14="http://schemas.microsoft.com/office/powerpoint/2010/main" val="174428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261938" y="0"/>
            <a:ext cx="8882062" cy="738188"/>
          </a:xfrm>
        </p:spPr>
        <p:txBody>
          <a:bodyPr>
            <a:noAutofit/>
          </a:bodyPr>
          <a:lstStyle/>
          <a:p>
            <a:r>
              <a:rPr lang="en-US" sz="2800" dirty="0">
                <a:solidFill>
                  <a:srgbClr val="444464"/>
                </a:solidFill>
                <a:latin typeface="Raleway" panose="020B0503030101060003" pitchFamily="34" charset="0"/>
                <a:ea typeface="Open Sans" panose="020B0606030504020204" pitchFamily="34" charset="0"/>
                <a:cs typeface="Open Sans" panose="020B0606030504020204" pitchFamily="34" charset="0"/>
              </a:rPr>
              <a:t>Specific Benefits of Bimodal Content Presentation</a:t>
            </a:r>
          </a:p>
        </p:txBody>
      </p:sp>
      <p:sp>
        <p:nvSpPr>
          <p:cNvPr id="7" name="Espace réservé du contenu 6"/>
          <p:cNvSpPr>
            <a:spLocks noGrp="1"/>
          </p:cNvSpPr>
          <p:nvPr>
            <p:ph idx="4294967295"/>
          </p:nvPr>
        </p:nvSpPr>
        <p:spPr>
          <a:xfrm>
            <a:off x="417512" y="859086"/>
            <a:ext cx="8308975" cy="4591050"/>
          </a:xfrm>
        </p:spPr>
        <p:txBody>
          <a:bodyPr/>
          <a:lstStyle/>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word recognition skills and vocabulary</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reading comprehension, fluency, accuracy, and concentration</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information recall and learning/memory enhancement</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motivation and a more positive attitude with regard to reading</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reading self-confidence and perceived performance</a:t>
            </a:r>
          </a:p>
        </p:txBody>
      </p:sp>
    </p:spTree>
    <p:extLst>
      <p:ext uri="{BB962C8B-B14F-4D97-AF65-F5344CB8AC3E}">
        <p14:creationId xmlns:p14="http://schemas.microsoft.com/office/powerpoint/2010/main" val="248019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(1)</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10" name="Espace réservé du contenu 6">
            <a:extLst>
              <a:ext uri="{FF2B5EF4-FFF2-40B4-BE49-F238E27FC236}">
                <a16:creationId xmlns:a16="http://schemas.microsoft.com/office/drawing/2014/main" id="{C2BBCC8C-805C-4114-9918-316EEBCCC387}"/>
              </a:ext>
            </a:extLst>
          </p:cNvPr>
          <p:cNvSpPr txBox="1">
            <a:spLocks/>
          </p:cNvSpPr>
          <p:nvPr/>
        </p:nvSpPr>
        <p:spPr bwMode="auto">
          <a:xfrm>
            <a:off x="485775" y="1830590"/>
            <a:ext cx="8420869" cy="559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Click the listen button to hear the material read to you:</a:t>
            </a:r>
          </a:p>
        </p:txBody>
      </p:sp>
      <p:pic>
        <p:nvPicPr>
          <p:cNvPr id="9" name="Picture 8" descr="Shown is the Listen button collapsed">
            <a:extLst>
              <a:ext uri="{FF2B5EF4-FFF2-40B4-BE49-F238E27FC236}">
                <a16:creationId xmlns:a16="http://schemas.microsoft.com/office/drawing/2014/main" id="{57091627-E66F-456A-9355-2E3F4F124D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6753" y="2399960"/>
            <a:ext cx="1688895" cy="311112"/>
          </a:xfrm>
          <a:prstGeom prst="rect">
            <a:avLst/>
          </a:prstGeom>
        </p:spPr>
      </p:pic>
      <p:sp>
        <p:nvSpPr>
          <p:cNvPr id="13" name="Espace réservé du contenu 6">
            <a:extLst>
              <a:ext uri="{FF2B5EF4-FFF2-40B4-BE49-F238E27FC236}">
                <a16:creationId xmlns:a16="http://schemas.microsoft.com/office/drawing/2014/main" id="{1CB086C7-F5B8-4930-9F08-3143B80AF4F5}"/>
              </a:ext>
            </a:extLst>
          </p:cNvPr>
          <p:cNvSpPr txBox="1">
            <a:spLocks/>
          </p:cNvSpPr>
          <p:nvPr/>
        </p:nvSpPr>
        <p:spPr bwMode="auto">
          <a:xfrm>
            <a:off x="485773" y="2888998"/>
            <a:ext cx="8420869" cy="1080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As you scroll down the page, the player will scroll with you.  You can use the drag bar at the top to position the player where you want it on the page. </a:t>
            </a:r>
          </a:p>
        </p:txBody>
      </p:sp>
    </p:spTree>
    <p:extLst>
      <p:ext uri="{BB962C8B-B14F-4D97-AF65-F5344CB8AC3E}">
        <p14:creationId xmlns:p14="http://schemas.microsoft.com/office/powerpoint/2010/main" val="271426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(2)</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14" name="Espace réservé du contenu 6">
            <a:extLst>
              <a:ext uri="{FF2B5EF4-FFF2-40B4-BE49-F238E27FC236}">
                <a16:creationId xmlns:a16="http://schemas.microsoft.com/office/drawing/2014/main" id="{D6B46967-6F50-4517-B8A5-1F7F6F25D32A}"/>
              </a:ext>
            </a:extLst>
          </p:cNvPr>
          <p:cNvSpPr txBox="1">
            <a:spLocks/>
          </p:cNvSpPr>
          <p:nvPr/>
        </p:nvSpPr>
        <p:spPr bwMode="auto">
          <a:xfrm>
            <a:off x="485775" y="2005782"/>
            <a:ext cx="8343593" cy="559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The player expands, and you can use any of the tools: </a:t>
            </a:r>
          </a:p>
        </p:txBody>
      </p:sp>
      <p:pic>
        <p:nvPicPr>
          <p:cNvPr id="3" name="Picture 2" descr="The expanded webReader.  The top toolbar has the listen commands, skip backward/skip forward 5 seconds, volume, reading speed, and close player. The lower toolbar has settings, reading voice, click and listen, enlarge text, form reading, text mode, page mask, download to mp3, and help.">
            <a:extLst>
              <a:ext uri="{FF2B5EF4-FFF2-40B4-BE49-F238E27FC236}">
                <a16:creationId xmlns:a16="http://schemas.microsoft.com/office/drawing/2014/main" id="{FC2E96CF-43C4-5BBF-C069-899D57856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795" y="2565215"/>
            <a:ext cx="5486400" cy="2984500"/>
          </a:xfrm>
          <a:prstGeom prst="rect">
            <a:avLst/>
          </a:prstGeom>
        </p:spPr>
      </p:pic>
    </p:spTree>
    <p:extLst>
      <p:ext uri="{BB962C8B-B14F-4D97-AF65-F5344CB8AC3E}">
        <p14:creationId xmlns:p14="http://schemas.microsoft.com/office/powerpoint/2010/main" val="119759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68313" y="72614"/>
            <a:ext cx="8675687" cy="657225"/>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(3)</a:t>
            </a:r>
          </a:p>
        </p:txBody>
      </p:sp>
      <p:sp>
        <p:nvSpPr>
          <p:cNvPr id="10" name="Text Placeholder 9">
            <a:extLst>
              <a:ext uri="{FF2B5EF4-FFF2-40B4-BE49-F238E27FC236}">
                <a16:creationId xmlns:a16="http://schemas.microsoft.com/office/drawing/2014/main" id="{CE8A7F59-549F-4105-9143-E1BAB901E425}"/>
              </a:ext>
            </a:extLst>
          </p:cNvPr>
          <p:cNvSpPr>
            <a:spLocks noGrp="1"/>
          </p:cNvSpPr>
          <p:nvPr>
            <p:ph type="body" idx="4294967295"/>
          </p:nvPr>
        </p:nvSpPr>
        <p:spPr>
          <a:xfrm>
            <a:off x="0" y="868161"/>
            <a:ext cx="4040188"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Top Toolbar</a:t>
            </a:r>
          </a:p>
        </p:txBody>
      </p:sp>
      <p:sp>
        <p:nvSpPr>
          <p:cNvPr id="12" name="Content Placeholder 11">
            <a:extLst>
              <a:ext uri="{FF2B5EF4-FFF2-40B4-BE49-F238E27FC236}">
                <a16:creationId xmlns:a16="http://schemas.microsoft.com/office/drawing/2014/main" id="{37C8EC82-E64F-4B9A-A265-37F6415332D2}"/>
              </a:ext>
            </a:extLst>
          </p:cNvPr>
          <p:cNvSpPr>
            <a:spLocks noGrp="1"/>
          </p:cNvSpPr>
          <p:nvPr>
            <p:ph sz="half" idx="4294967295"/>
          </p:nvPr>
        </p:nvSpPr>
        <p:spPr>
          <a:xfrm>
            <a:off x="353243" y="1252537"/>
            <a:ext cx="4040188" cy="4352925"/>
          </a:xfrm>
        </p:spPr>
        <p:txBody>
          <a:bodyPr/>
          <a:lstStyle/>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Pause/restart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Stop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backward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forward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Adjust the volume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Reading Speed</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Close the player</a:t>
            </a:r>
          </a:p>
        </p:txBody>
      </p:sp>
      <p:sp>
        <p:nvSpPr>
          <p:cNvPr id="13" name="Text Placeholder 12">
            <a:extLst>
              <a:ext uri="{FF2B5EF4-FFF2-40B4-BE49-F238E27FC236}">
                <a16:creationId xmlns:a16="http://schemas.microsoft.com/office/drawing/2014/main" id="{C605500E-7DDA-46E0-99D1-F5A78682EA3B}"/>
              </a:ext>
            </a:extLst>
          </p:cNvPr>
          <p:cNvSpPr>
            <a:spLocks noGrp="1"/>
          </p:cNvSpPr>
          <p:nvPr>
            <p:ph type="body" sz="quarter" idx="4294967295"/>
          </p:nvPr>
        </p:nvSpPr>
        <p:spPr>
          <a:xfrm>
            <a:off x="4572000" y="858304"/>
            <a:ext cx="4041775"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Lower Toolbar</a:t>
            </a:r>
          </a:p>
        </p:txBody>
      </p:sp>
      <p:sp>
        <p:nvSpPr>
          <p:cNvPr id="14" name="Content Placeholder 13">
            <a:extLst>
              <a:ext uri="{FF2B5EF4-FFF2-40B4-BE49-F238E27FC236}">
                <a16:creationId xmlns:a16="http://schemas.microsoft.com/office/drawing/2014/main" id="{2A987C54-917A-4043-907C-2B894C8AE326}"/>
              </a:ext>
            </a:extLst>
          </p:cNvPr>
          <p:cNvSpPr>
            <a:spLocks noGrp="1"/>
          </p:cNvSpPr>
          <p:nvPr>
            <p:ph sz="quarter" idx="4294967295"/>
          </p:nvPr>
        </p:nvSpPr>
        <p:spPr>
          <a:xfrm>
            <a:off x="4572000" y="1252537"/>
            <a:ext cx="4317080" cy="3332162"/>
          </a:xfrm>
        </p:spPr>
        <p:txBody>
          <a:bodyPr/>
          <a:lstStyle/>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Customize your settings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Change voices (if available)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Click and Listen</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Text Mode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Page Mask</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Help</a:t>
            </a:r>
          </a:p>
        </p:txBody>
      </p:sp>
      <p:sp>
        <p:nvSpPr>
          <p:cNvPr id="8" name="Content Placeholder 13">
            <a:extLst>
              <a:ext uri="{FF2B5EF4-FFF2-40B4-BE49-F238E27FC236}">
                <a16:creationId xmlns:a16="http://schemas.microsoft.com/office/drawing/2014/main" id="{1E6FC1EC-0A5E-4025-8953-54406D29A524}"/>
              </a:ext>
            </a:extLst>
          </p:cNvPr>
          <p:cNvSpPr txBox="1">
            <a:spLocks/>
          </p:cNvSpPr>
          <p:nvPr/>
        </p:nvSpPr>
        <p:spPr bwMode="auto">
          <a:xfrm>
            <a:off x="351402" y="4779798"/>
            <a:ext cx="8283884" cy="1096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0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461963" indent="-461963">
              <a:buClr>
                <a:srgbClr val="EE6600"/>
              </a:buClr>
              <a:buFont typeface="Arial" panose="020B0604020202020204" pitchFamily="34" charset="0"/>
              <a:buChar char="•"/>
            </a:pPr>
            <a:r>
              <a:rPr lang="en-US" b="1" kern="0" dirty="0">
                <a:solidFill>
                  <a:srgbClr val="444464"/>
                </a:solidFill>
                <a:latin typeface="Open Sans" panose="020B0606030504020204" pitchFamily="34" charset="0"/>
                <a:ea typeface="Open Sans" panose="020B0606030504020204" pitchFamily="34" charset="0"/>
                <a:cs typeface="Open Sans" panose="020B0606030504020204" pitchFamily="34" charset="0"/>
              </a:rPr>
              <a:t>Note:  </a:t>
            </a:r>
            <a:r>
              <a:rPr lang="en-US" kern="0" dirty="0">
                <a:latin typeface="Open Sans" panose="020B0606030504020204" pitchFamily="34" charset="0"/>
                <a:ea typeface="Open Sans" panose="020B0606030504020204" pitchFamily="34" charset="0"/>
                <a:cs typeface="Open Sans" panose="020B0606030504020204" pitchFamily="34" charset="0"/>
              </a:rPr>
              <a:t>When text is highlighted, Listen, Dictionary, and Translation appear on a pop-up. Scrolling is on a Pop-up menu.</a:t>
            </a:r>
          </a:p>
        </p:txBody>
      </p:sp>
    </p:spTree>
    <p:extLst>
      <p:ext uri="{BB962C8B-B14F-4D97-AF65-F5344CB8AC3E}">
        <p14:creationId xmlns:p14="http://schemas.microsoft.com/office/powerpoint/2010/main" val="218435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59e985ac2bd78898488f5646bb5d1aac3557039"/>
</p:tagLst>
</file>

<file path=ppt/theme/theme1.xml><?xml version="1.0" encoding="utf-8"?>
<a:theme xmlns:a="http://schemas.openxmlformats.org/drawingml/2006/main" name="ReadSpeaker%20PowerPoint%20Template[1]">
  <a:themeElements>
    <a:clrScheme name="ReadSpeaker">
      <a:dk1>
        <a:srgbClr val="000000"/>
      </a:dk1>
      <a:lt1>
        <a:srgbClr val="FFFFFF"/>
      </a:lt1>
      <a:dk2>
        <a:srgbClr val="000000"/>
      </a:dk2>
      <a:lt2>
        <a:srgbClr val="808080"/>
      </a:lt2>
      <a:accent1>
        <a:srgbClr val="2A2395"/>
      </a:accent1>
      <a:accent2>
        <a:srgbClr val="FEC187"/>
      </a:accent2>
      <a:accent3>
        <a:srgbClr val="5551AD"/>
      </a:accent3>
      <a:accent4>
        <a:srgbClr val="E94E1E"/>
      </a:accent4>
      <a:accent5>
        <a:srgbClr val="F28C64"/>
      </a:accent5>
      <a:accent6>
        <a:srgbClr val="242424"/>
      </a:accent6>
      <a:hlink>
        <a:srgbClr val="898C92"/>
      </a:hlink>
      <a:folHlink>
        <a:srgbClr val="A6A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10197</TotalTime>
  <Words>706</Words>
  <Application>Microsoft Macintosh PowerPoint</Application>
  <PresentationFormat>On-screen Show (4:3)</PresentationFormat>
  <Paragraphs>80</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Century Gothic</vt:lpstr>
      <vt:lpstr>Lucida Grande</vt:lpstr>
      <vt:lpstr>Lucida Sans</vt:lpstr>
      <vt:lpstr>Open Sans</vt:lpstr>
      <vt:lpstr>Raleway</vt:lpstr>
      <vt:lpstr>Wingdings</vt:lpstr>
      <vt:lpstr>ReadSpeaker%20PowerPoint%20Template[1]</vt:lpstr>
      <vt:lpstr>Make Your Content Talk</vt:lpstr>
      <vt:lpstr>Session Objectives</vt:lpstr>
      <vt:lpstr>ReadSpeaker Advantages (1)(Slide 1)</vt:lpstr>
      <vt:lpstr>ReadSpeaker Advantages (Slide 2)</vt:lpstr>
      <vt:lpstr>ReadSpeaker Advantages (Slide 3)</vt:lpstr>
      <vt:lpstr>Specific Benefits of Bimodal Content Presentation</vt:lpstr>
      <vt:lpstr>How to Use ReadSpeaker Text to Speech (1)</vt:lpstr>
      <vt:lpstr>How to Use ReadSpeaker Text to Speech (2)</vt:lpstr>
      <vt:lpstr>How to Use ReadSpeaker Text to Speech (3)</vt:lpstr>
      <vt:lpstr>How to Use ReadSpeaker Text to Speech (4)</vt:lpstr>
      <vt:lpstr>How to Use ReadSpeaker Text to Speech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ReadSpeaker for Blackboard Training Powerpoint Presentation</dc:title>
  <dc:creator>Eigenaar</dc:creator>
  <cp:lastModifiedBy>Ginger Dewey</cp:lastModifiedBy>
  <cp:revision>283</cp:revision>
  <cp:lastPrinted>2014-01-08T17:41:19Z</cp:lastPrinted>
  <dcterms:created xsi:type="dcterms:W3CDTF">2014-09-09T12:53:10Z</dcterms:created>
  <dcterms:modified xsi:type="dcterms:W3CDTF">2023-02-08T21:20:15Z</dcterms:modified>
</cp:coreProperties>
</file>